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sldIdLst>
    <p:sldId id="256" r:id="rId2"/>
    <p:sldId id="313" r:id="rId3"/>
    <p:sldId id="314" r:id="rId4"/>
    <p:sldId id="403" r:id="rId5"/>
    <p:sldId id="323" r:id="rId6"/>
    <p:sldId id="404" r:id="rId7"/>
    <p:sldId id="352" r:id="rId8"/>
    <p:sldId id="315" r:id="rId9"/>
    <p:sldId id="320" r:id="rId10"/>
    <p:sldId id="321" r:id="rId11"/>
    <p:sldId id="322" r:id="rId12"/>
    <p:sldId id="346" r:id="rId13"/>
    <p:sldId id="325" r:id="rId14"/>
    <p:sldId id="324" r:id="rId15"/>
    <p:sldId id="326" r:id="rId16"/>
    <p:sldId id="327" r:id="rId17"/>
    <p:sldId id="328" r:id="rId18"/>
    <p:sldId id="329" r:id="rId19"/>
    <p:sldId id="330" r:id="rId20"/>
    <p:sldId id="331" r:id="rId21"/>
    <p:sldId id="332" r:id="rId22"/>
    <p:sldId id="333" r:id="rId23"/>
    <p:sldId id="334" r:id="rId24"/>
    <p:sldId id="335" r:id="rId25"/>
    <p:sldId id="336" r:id="rId26"/>
    <p:sldId id="354" r:id="rId27"/>
    <p:sldId id="355" r:id="rId28"/>
    <p:sldId id="274" r:id="rId29"/>
    <p:sldId id="298" r:id="rId30"/>
    <p:sldId id="297"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12" autoAdjust="0"/>
  </p:normalViewPr>
  <p:slideViewPr>
    <p:cSldViewPr>
      <p:cViewPr varScale="1">
        <p:scale>
          <a:sx n="122" d="100"/>
          <a:sy n="122" d="100"/>
        </p:scale>
        <p:origin x="120" y="138"/>
      </p:cViewPr>
      <p:guideLst>
        <p:guide orient="horz" pos="2160"/>
        <p:guide pos="3840"/>
      </p:guideLst>
    </p:cSldViewPr>
  </p:slideViewPr>
  <p:outlineViewPr>
    <p:cViewPr>
      <p:scale>
        <a:sx n="33" d="100"/>
        <a:sy n="33" d="100"/>
      </p:scale>
      <p:origin x="0" y="-93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ttman, Barry" userId="bff186cd-6ce8-41ba-8e8c-e85cdef216de" providerId="ADAL" clId="{F7A946FB-920C-42DD-97C2-B1BEFC2A7B95}"/>
    <pc:docChg chg="undo custSel addSld delSld modSld">
      <pc:chgData name="Wittman, Barry" userId="bff186cd-6ce8-41ba-8e8c-e85cdef216de" providerId="ADAL" clId="{F7A946FB-920C-42DD-97C2-B1BEFC2A7B95}" dt="2026-01-11T20:59:58.534" v="366" actId="20577"/>
      <pc:docMkLst>
        <pc:docMk/>
      </pc:docMkLst>
      <pc:sldChg chg="modSp modAnim">
        <pc:chgData name="Wittman, Barry" userId="bff186cd-6ce8-41ba-8e8c-e85cdef216de" providerId="ADAL" clId="{F7A946FB-920C-42DD-97C2-B1BEFC2A7B95}" dt="2026-01-11T20:59:58.534" v="366" actId="20577"/>
        <pc:sldMkLst>
          <pc:docMk/>
          <pc:sldMk cId="0" sldId="297"/>
        </pc:sldMkLst>
        <pc:spChg chg="mod">
          <ac:chgData name="Wittman, Barry" userId="bff186cd-6ce8-41ba-8e8c-e85cdef216de" providerId="ADAL" clId="{F7A946FB-920C-42DD-97C2-B1BEFC2A7B95}" dt="2026-01-11T20:59:58.534" v="366" actId="20577"/>
          <ac:spMkLst>
            <pc:docMk/>
            <pc:sldMk cId="0" sldId="297"/>
            <ac:spMk id="5" creationId="{00000000-0000-0000-0000-000000000000}"/>
          </ac:spMkLst>
        </pc:spChg>
      </pc:sldChg>
      <pc:sldChg chg="modSp modAnim">
        <pc:chgData name="Wittman, Barry" userId="bff186cd-6ce8-41ba-8e8c-e85cdef216de" providerId="ADAL" clId="{F7A946FB-920C-42DD-97C2-B1BEFC2A7B95}" dt="2026-01-11T20:59:26.917" v="327" actId="20577"/>
        <pc:sldMkLst>
          <pc:docMk/>
          <pc:sldMk cId="0" sldId="298"/>
        </pc:sldMkLst>
        <pc:spChg chg="mod">
          <ac:chgData name="Wittman, Barry" userId="bff186cd-6ce8-41ba-8e8c-e85cdef216de" providerId="ADAL" clId="{F7A946FB-920C-42DD-97C2-B1BEFC2A7B95}" dt="2026-01-11T20:59:26.917" v="327" actId="20577"/>
          <ac:spMkLst>
            <pc:docMk/>
            <pc:sldMk cId="0" sldId="298"/>
            <ac:spMk id="3" creationId="{00000000-0000-0000-0000-000000000000}"/>
          </ac:spMkLst>
        </pc:spChg>
      </pc:sldChg>
      <pc:sldChg chg="modSp modAnim">
        <pc:chgData name="Wittman, Barry" userId="bff186cd-6ce8-41ba-8e8c-e85cdef216de" providerId="ADAL" clId="{F7A946FB-920C-42DD-97C2-B1BEFC2A7B95}" dt="2026-01-11T15:30:49.409" v="76"/>
        <pc:sldMkLst>
          <pc:docMk/>
          <pc:sldMk cId="0" sldId="313"/>
        </pc:sldMkLst>
        <pc:spChg chg="mod">
          <ac:chgData name="Wittman, Barry" userId="bff186cd-6ce8-41ba-8e8c-e85cdef216de" providerId="ADAL" clId="{F7A946FB-920C-42DD-97C2-B1BEFC2A7B95}" dt="2026-01-11T15:30:38.294" v="74" actId="20577"/>
          <ac:spMkLst>
            <pc:docMk/>
            <pc:sldMk cId="0" sldId="313"/>
            <ac:spMk id="3" creationId="{00000000-0000-0000-0000-000000000000}"/>
          </ac:spMkLst>
        </pc:spChg>
      </pc:sldChg>
      <pc:sldChg chg="modSp add">
        <pc:chgData name="Wittman, Barry" userId="bff186cd-6ce8-41ba-8e8c-e85cdef216de" providerId="ADAL" clId="{F7A946FB-920C-42DD-97C2-B1BEFC2A7B95}" dt="2026-01-11T20:55:12.941" v="247"/>
        <pc:sldMkLst>
          <pc:docMk/>
          <pc:sldMk cId="0" sldId="315"/>
        </pc:sldMkLst>
        <pc:spChg chg="mod">
          <ac:chgData name="Wittman, Barry" userId="bff186cd-6ce8-41ba-8e8c-e85cdef216de" providerId="ADAL" clId="{F7A946FB-920C-42DD-97C2-B1BEFC2A7B95}" dt="2026-01-11T20:36:06.080" v="138" actId="27636"/>
          <ac:spMkLst>
            <pc:docMk/>
            <pc:sldMk cId="0" sldId="315"/>
            <ac:spMk id="2" creationId="{00000000-0000-0000-0000-000000000000}"/>
          </ac:spMkLst>
        </pc:spChg>
        <pc:spChg chg="mod">
          <ac:chgData name="Wittman, Barry" userId="bff186cd-6ce8-41ba-8e8c-e85cdef216de" providerId="ADAL" clId="{F7A946FB-920C-42DD-97C2-B1BEFC2A7B95}" dt="2026-01-11T20:55:12.941" v="247"/>
          <ac:spMkLst>
            <pc:docMk/>
            <pc:sldMk cId="0" sldId="315"/>
            <ac:spMk id="3" creationId="{00000000-0000-0000-0000-000000000000}"/>
          </ac:spMkLst>
        </pc:spChg>
      </pc:sldChg>
      <pc:sldChg chg="modSp add">
        <pc:chgData name="Wittman, Barry" userId="bff186cd-6ce8-41ba-8e8c-e85cdef216de" providerId="ADAL" clId="{F7A946FB-920C-42DD-97C2-B1BEFC2A7B95}" dt="2026-01-11T20:55:12.941" v="247"/>
        <pc:sldMkLst>
          <pc:docMk/>
          <pc:sldMk cId="0" sldId="320"/>
        </pc:sldMkLst>
        <pc:spChg chg="mod">
          <ac:chgData name="Wittman, Barry" userId="bff186cd-6ce8-41ba-8e8c-e85cdef216de" providerId="ADAL" clId="{F7A946FB-920C-42DD-97C2-B1BEFC2A7B95}" dt="2026-01-11T20:55:12.941" v="247"/>
          <ac:spMkLst>
            <pc:docMk/>
            <pc:sldMk cId="0" sldId="320"/>
            <ac:spMk id="3" creationId="{00000000-0000-0000-0000-000000000000}"/>
          </ac:spMkLst>
        </pc:spChg>
      </pc:sldChg>
      <pc:sldChg chg="modSp add modAnim">
        <pc:chgData name="Wittman, Barry" userId="bff186cd-6ce8-41ba-8e8c-e85cdef216de" providerId="ADAL" clId="{F7A946FB-920C-42DD-97C2-B1BEFC2A7B95}" dt="2026-01-11T20:53:43.261" v="216"/>
        <pc:sldMkLst>
          <pc:docMk/>
          <pc:sldMk cId="0" sldId="321"/>
        </pc:sldMkLst>
        <pc:spChg chg="mod">
          <ac:chgData name="Wittman, Barry" userId="bff186cd-6ce8-41ba-8e8c-e85cdef216de" providerId="ADAL" clId="{F7A946FB-920C-42DD-97C2-B1BEFC2A7B95}" dt="2026-01-11T20:53:43.261" v="216"/>
          <ac:spMkLst>
            <pc:docMk/>
            <pc:sldMk cId="0" sldId="321"/>
            <ac:spMk id="3" creationId="{00000000-0000-0000-0000-000000000000}"/>
          </ac:spMkLst>
        </pc:spChg>
      </pc:sldChg>
      <pc:sldChg chg="modSp add modAnim">
        <pc:chgData name="Wittman, Barry" userId="bff186cd-6ce8-41ba-8e8c-e85cdef216de" providerId="ADAL" clId="{F7A946FB-920C-42DD-97C2-B1BEFC2A7B95}" dt="2026-01-11T20:53:43.261" v="216"/>
        <pc:sldMkLst>
          <pc:docMk/>
          <pc:sldMk cId="0" sldId="322"/>
        </pc:sldMkLst>
        <pc:spChg chg="mod">
          <ac:chgData name="Wittman, Barry" userId="bff186cd-6ce8-41ba-8e8c-e85cdef216de" providerId="ADAL" clId="{F7A946FB-920C-42DD-97C2-B1BEFC2A7B95}" dt="2026-01-11T20:53:43.261" v="216"/>
          <ac:spMkLst>
            <pc:docMk/>
            <pc:sldMk cId="0" sldId="322"/>
            <ac:spMk id="3" creationId="{00000000-0000-0000-0000-000000000000}"/>
          </ac:spMkLst>
        </pc:spChg>
        <pc:graphicFrameChg chg="mod modGraphic">
          <ac:chgData name="Wittman, Barry" userId="bff186cd-6ce8-41ba-8e8c-e85cdef216de" providerId="ADAL" clId="{F7A946FB-920C-42DD-97C2-B1BEFC2A7B95}" dt="2026-01-11T20:39:25.644" v="188" actId="1076"/>
          <ac:graphicFrameMkLst>
            <pc:docMk/>
            <pc:sldMk cId="0" sldId="322"/>
            <ac:graphicFrameMk id="4" creationId="{00000000-0000-0000-0000-000000000000}"/>
          </ac:graphicFrameMkLst>
        </pc:graphicFrameChg>
      </pc:sldChg>
      <pc:sldChg chg="modSp modAnim">
        <pc:chgData name="Wittman, Barry" userId="bff186cd-6ce8-41ba-8e8c-e85cdef216de" providerId="ADAL" clId="{F7A946FB-920C-42DD-97C2-B1BEFC2A7B95}" dt="2026-01-11T15:35:58.239" v="107" actId="255"/>
        <pc:sldMkLst>
          <pc:docMk/>
          <pc:sldMk cId="0" sldId="323"/>
        </pc:sldMkLst>
        <pc:spChg chg="mod">
          <ac:chgData name="Wittman, Barry" userId="bff186cd-6ce8-41ba-8e8c-e85cdef216de" providerId="ADAL" clId="{F7A946FB-920C-42DD-97C2-B1BEFC2A7B95}" dt="2026-01-11T15:35:58.239" v="107" actId="255"/>
          <ac:spMkLst>
            <pc:docMk/>
            <pc:sldMk cId="0" sldId="323"/>
            <ac:spMk id="5" creationId="{00000000-0000-0000-0000-000000000000}"/>
          </ac:spMkLst>
        </pc:spChg>
      </pc:sldChg>
      <pc:sldChg chg="add">
        <pc:chgData name="Wittman, Barry" userId="bff186cd-6ce8-41ba-8e8c-e85cdef216de" providerId="ADAL" clId="{F7A946FB-920C-42DD-97C2-B1BEFC2A7B95}" dt="2026-01-11T20:36:05.971" v="136"/>
        <pc:sldMkLst>
          <pc:docMk/>
          <pc:sldMk cId="0" sldId="324"/>
        </pc:sldMkLst>
      </pc:sldChg>
      <pc:sldChg chg="add">
        <pc:chgData name="Wittman, Barry" userId="bff186cd-6ce8-41ba-8e8c-e85cdef216de" providerId="ADAL" clId="{F7A946FB-920C-42DD-97C2-B1BEFC2A7B95}" dt="2026-01-11T20:36:05.971" v="136"/>
        <pc:sldMkLst>
          <pc:docMk/>
          <pc:sldMk cId="0" sldId="325"/>
        </pc:sldMkLst>
      </pc:sldChg>
      <pc:sldChg chg="add">
        <pc:chgData name="Wittman, Barry" userId="bff186cd-6ce8-41ba-8e8c-e85cdef216de" providerId="ADAL" clId="{F7A946FB-920C-42DD-97C2-B1BEFC2A7B95}" dt="2026-01-11T20:36:05.971" v="136"/>
        <pc:sldMkLst>
          <pc:docMk/>
          <pc:sldMk cId="0" sldId="326"/>
        </pc:sldMkLst>
      </pc:sldChg>
      <pc:sldChg chg="modSp add">
        <pc:chgData name="Wittman, Barry" userId="bff186cd-6ce8-41ba-8e8c-e85cdef216de" providerId="ADAL" clId="{F7A946FB-920C-42DD-97C2-B1BEFC2A7B95}" dt="2026-01-11T20:36:06.167" v="141" actId="27636"/>
        <pc:sldMkLst>
          <pc:docMk/>
          <pc:sldMk cId="0" sldId="327"/>
        </pc:sldMkLst>
        <pc:spChg chg="mod">
          <ac:chgData name="Wittman, Barry" userId="bff186cd-6ce8-41ba-8e8c-e85cdef216de" providerId="ADAL" clId="{F7A946FB-920C-42DD-97C2-B1BEFC2A7B95}" dt="2026-01-11T20:36:06.167" v="141" actId="27636"/>
          <ac:spMkLst>
            <pc:docMk/>
            <pc:sldMk cId="0" sldId="327"/>
            <ac:spMk id="3" creationId="{00000000-0000-0000-0000-000000000000}"/>
          </ac:spMkLst>
        </pc:spChg>
      </pc:sldChg>
      <pc:sldChg chg="modSp add">
        <pc:chgData name="Wittman, Barry" userId="bff186cd-6ce8-41ba-8e8c-e85cdef216de" providerId="ADAL" clId="{F7A946FB-920C-42DD-97C2-B1BEFC2A7B95}" dt="2026-01-11T20:53:43.261" v="216"/>
        <pc:sldMkLst>
          <pc:docMk/>
          <pc:sldMk cId="0" sldId="328"/>
        </pc:sldMkLst>
        <pc:spChg chg="mod">
          <ac:chgData name="Wittman, Barry" userId="bff186cd-6ce8-41ba-8e8c-e85cdef216de" providerId="ADAL" clId="{F7A946FB-920C-42DD-97C2-B1BEFC2A7B95}" dt="2026-01-11T20:53:43.261" v="216"/>
          <ac:spMkLst>
            <pc:docMk/>
            <pc:sldMk cId="0" sldId="328"/>
            <ac:spMk id="3" creationId="{00000000-0000-0000-0000-000000000000}"/>
          </ac:spMkLst>
        </pc:spChg>
      </pc:sldChg>
      <pc:sldChg chg="modSp add">
        <pc:chgData name="Wittman, Barry" userId="bff186cd-6ce8-41ba-8e8c-e85cdef216de" providerId="ADAL" clId="{F7A946FB-920C-42DD-97C2-B1BEFC2A7B95}" dt="2026-01-11T20:55:12.941" v="247"/>
        <pc:sldMkLst>
          <pc:docMk/>
          <pc:sldMk cId="0" sldId="329"/>
        </pc:sldMkLst>
        <pc:spChg chg="mod">
          <ac:chgData name="Wittman, Barry" userId="bff186cd-6ce8-41ba-8e8c-e85cdef216de" providerId="ADAL" clId="{F7A946FB-920C-42DD-97C2-B1BEFC2A7B95}" dt="2026-01-11T20:55:12.941" v="247"/>
          <ac:spMkLst>
            <pc:docMk/>
            <pc:sldMk cId="0" sldId="329"/>
            <ac:spMk id="3" creationId="{00000000-0000-0000-0000-000000000000}"/>
          </ac:spMkLst>
        </pc:spChg>
      </pc:sldChg>
      <pc:sldChg chg="modSp add">
        <pc:chgData name="Wittman, Barry" userId="bff186cd-6ce8-41ba-8e8c-e85cdef216de" providerId="ADAL" clId="{F7A946FB-920C-42DD-97C2-B1BEFC2A7B95}" dt="2026-01-11T20:55:12.941" v="247"/>
        <pc:sldMkLst>
          <pc:docMk/>
          <pc:sldMk cId="0" sldId="330"/>
        </pc:sldMkLst>
        <pc:spChg chg="mod">
          <ac:chgData name="Wittman, Barry" userId="bff186cd-6ce8-41ba-8e8c-e85cdef216de" providerId="ADAL" clId="{F7A946FB-920C-42DD-97C2-B1BEFC2A7B95}" dt="2026-01-11T20:55:12.941" v="247"/>
          <ac:spMkLst>
            <pc:docMk/>
            <pc:sldMk cId="0" sldId="330"/>
            <ac:spMk id="3" creationId="{00000000-0000-0000-0000-000000000000}"/>
          </ac:spMkLst>
        </pc:spChg>
      </pc:sldChg>
      <pc:sldChg chg="modSp add">
        <pc:chgData name="Wittman, Barry" userId="bff186cd-6ce8-41ba-8e8c-e85cdef216de" providerId="ADAL" clId="{F7A946FB-920C-42DD-97C2-B1BEFC2A7B95}" dt="2026-01-11T20:55:12.941" v="247"/>
        <pc:sldMkLst>
          <pc:docMk/>
          <pc:sldMk cId="0" sldId="331"/>
        </pc:sldMkLst>
        <pc:spChg chg="mod">
          <ac:chgData name="Wittman, Barry" userId="bff186cd-6ce8-41ba-8e8c-e85cdef216de" providerId="ADAL" clId="{F7A946FB-920C-42DD-97C2-B1BEFC2A7B95}" dt="2026-01-11T20:55:12.941" v="247"/>
          <ac:spMkLst>
            <pc:docMk/>
            <pc:sldMk cId="0" sldId="331"/>
            <ac:spMk id="3" creationId="{00000000-0000-0000-0000-000000000000}"/>
          </ac:spMkLst>
        </pc:spChg>
      </pc:sldChg>
      <pc:sldChg chg="modSp add">
        <pc:chgData name="Wittman, Barry" userId="bff186cd-6ce8-41ba-8e8c-e85cdef216de" providerId="ADAL" clId="{F7A946FB-920C-42DD-97C2-B1BEFC2A7B95}" dt="2026-01-11T20:53:43.261" v="216"/>
        <pc:sldMkLst>
          <pc:docMk/>
          <pc:sldMk cId="0" sldId="332"/>
        </pc:sldMkLst>
        <pc:spChg chg="mod">
          <ac:chgData name="Wittman, Barry" userId="bff186cd-6ce8-41ba-8e8c-e85cdef216de" providerId="ADAL" clId="{F7A946FB-920C-42DD-97C2-B1BEFC2A7B95}" dt="2026-01-11T20:53:43.261" v="216"/>
          <ac:spMkLst>
            <pc:docMk/>
            <pc:sldMk cId="0" sldId="332"/>
            <ac:spMk id="3" creationId="{00000000-0000-0000-0000-000000000000}"/>
          </ac:spMkLst>
        </pc:spChg>
      </pc:sldChg>
      <pc:sldChg chg="modSp add">
        <pc:chgData name="Wittman, Barry" userId="bff186cd-6ce8-41ba-8e8c-e85cdef216de" providerId="ADAL" clId="{F7A946FB-920C-42DD-97C2-B1BEFC2A7B95}" dt="2026-01-11T20:53:43.261" v="216"/>
        <pc:sldMkLst>
          <pc:docMk/>
          <pc:sldMk cId="0" sldId="333"/>
        </pc:sldMkLst>
        <pc:spChg chg="mod">
          <ac:chgData name="Wittman, Barry" userId="bff186cd-6ce8-41ba-8e8c-e85cdef216de" providerId="ADAL" clId="{F7A946FB-920C-42DD-97C2-B1BEFC2A7B95}" dt="2026-01-11T20:53:43.261" v="216"/>
          <ac:spMkLst>
            <pc:docMk/>
            <pc:sldMk cId="0" sldId="333"/>
            <ac:spMk id="3" creationId="{00000000-0000-0000-0000-000000000000}"/>
          </ac:spMkLst>
        </pc:spChg>
      </pc:sldChg>
      <pc:sldChg chg="modSp add">
        <pc:chgData name="Wittman, Barry" userId="bff186cd-6ce8-41ba-8e8c-e85cdef216de" providerId="ADAL" clId="{F7A946FB-920C-42DD-97C2-B1BEFC2A7B95}" dt="2026-01-11T20:53:43.261" v="216"/>
        <pc:sldMkLst>
          <pc:docMk/>
          <pc:sldMk cId="0" sldId="334"/>
        </pc:sldMkLst>
        <pc:spChg chg="mod">
          <ac:chgData name="Wittman, Barry" userId="bff186cd-6ce8-41ba-8e8c-e85cdef216de" providerId="ADAL" clId="{F7A946FB-920C-42DD-97C2-B1BEFC2A7B95}" dt="2026-01-11T20:53:43.261" v="216"/>
          <ac:spMkLst>
            <pc:docMk/>
            <pc:sldMk cId="0" sldId="334"/>
            <ac:spMk id="3" creationId="{00000000-0000-0000-0000-000000000000}"/>
          </ac:spMkLst>
        </pc:spChg>
      </pc:sldChg>
      <pc:sldChg chg="modSp add">
        <pc:chgData name="Wittman, Barry" userId="bff186cd-6ce8-41ba-8e8c-e85cdef216de" providerId="ADAL" clId="{F7A946FB-920C-42DD-97C2-B1BEFC2A7B95}" dt="2026-01-11T20:48:35.568" v="202" actId="20577"/>
        <pc:sldMkLst>
          <pc:docMk/>
          <pc:sldMk cId="0" sldId="335"/>
        </pc:sldMkLst>
        <pc:spChg chg="mod">
          <ac:chgData name="Wittman, Barry" userId="bff186cd-6ce8-41ba-8e8c-e85cdef216de" providerId="ADAL" clId="{F7A946FB-920C-42DD-97C2-B1BEFC2A7B95}" dt="2026-01-11T20:48:35.568" v="202" actId="20577"/>
          <ac:spMkLst>
            <pc:docMk/>
            <pc:sldMk cId="0" sldId="335"/>
            <ac:spMk id="3" creationId="{00000000-0000-0000-0000-000000000000}"/>
          </ac:spMkLst>
        </pc:spChg>
      </pc:sldChg>
      <pc:sldChg chg="modSp add modAnim">
        <pc:chgData name="Wittman, Barry" userId="bff186cd-6ce8-41ba-8e8c-e85cdef216de" providerId="ADAL" clId="{F7A946FB-920C-42DD-97C2-B1BEFC2A7B95}" dt="2026-01-11T20:51:53.511" v="210"/>
        <pc:sldMkLst>
          <pc:docMk/>
          <pc:sldMk cId="0" sldId="336"/>
        </pc:sldMkLst>
        <pc:spChg chg="mod">
          <ac:chgData name="Wittman, Barry" userId="bff186cd-6ce8-41ba-8e8c-e85cdef216de" providerId="ADAL" clId="{F7A946FB-920C-42DD-97C2-B1BEFC2A7B95}" dt="2026-01-11T20:48:44.799" v="203" actId="20577"/>
          <ac:spMkLst>
            <pc:docMk/>
            <pc:sldMk cId="0" sldId="336"/>
            <ac:spMk id="3" creationId="{00000000-0000-0000-0000-000000000000}"/>
          </ac:spMkLst>
        </pc:spChg>
      </pc:sldChg>
      <pc:sldChg chg="add">
        <pc:chgData name="Wittman, Barry" userId="bff186cd-6ce8-41ba-8e8c-e85cdef216de" providerId="ADAL" clId="{F7A946FB-920C-42DD-97C2-B1BEFC2A7B95}" dt="2026-01-11T20:53:21.452" v="211"/>
        <pc:sldMkLst>
          <pc:docMk/>
          <pc:sldMk cId="0" sldId="341"/>
        </pc:sldMkLst>
      </pc:sldChg>
      <pc:sldChg chg="add">
        <pc:chgData name="Wittman, Barry" userId="bff186cd-6ce8-41ba-8e8c-e85cdef216de" providerId="ADAL" clId="{F7A946FB-920C-42DD-97C2-B1BEFC2A7B95}" dt="2026-01-11T20:53:21.452" v="211"/>
        <pc:sldMkLst>
          <pc:docMk/>
          <pc:sldMk cId="0" sldId="342"/>
        </pc:sldMkLst>
      </pc:sldChg>
      <pc:sldChg chg="modSp add">
        <pc:chgData name="Wittman, Barry" userId="bff186cd-6ce8-41ba-8e8c-e85cdef216de" providerId="ADAL" clId="{F7A946FB-920C-42DD-97C2-B1BEFC2A7B95}" dt="2026-01-11T20:53:43.261" v="216"/>
        <pc:sldMkLst>
          <pc:docMk/>
          <pc:sldMk cId="0" sldId="343"/>
        </pc:sldMkLst>
        <pc:spChg chg="mod">
          <ac:chgData name="Wittman, Barry" userId="bff186cd-6ce8-41ba-8e8c-e85cdef216de" providerId="ADAL" clId="{F7A946FB-920C-42DD-97C2-B1BEFC2A7B95}" dt="2026-01-11T20:53:43.261" v="216"/>
          <ac:spMkLst>
            <pc:docMk/>
            <pc:sldMk cId="0" sldId="343"/>
            <ac:spMk id="3" creationId="{00000000-0000-0000-0000-000000000000}"/>
          </ac:spMkLst>
        </pc:spChg>
      </pc:sldChg>
      <pc:sldChg chg="add del">
        <pc:chgData name="Wittman, Barry" userId="bff186cd-6ce8-41ba-8e8c-e85cdef216de" providerId="ADAL" clId="{F7A946FB-920C-42DD-97C2-B1BEFC2A7B95}" dt="2026-01-11T20:42:51.433" v="197" actId="2696"/>
        <pc:sldMkLst>
          <pc:docMk/>
          <pc:sldMk cId="823030923" sldId="343"/>
        </pc:sldMkLst>
      </pc:sldChg>
      <pc:sldChg chg="modSp add modAnim">
        <pc:chgData name="Wittman, Barry" userId="bff186cd-6ce8-41ba-8e8c-e85cdef216de" providerId="ADAL" clId="{F7A946FB-920C-42DD-97C2-B1BEFC2A7B95}" dt="2026-01-11T20:55:12.941" v="247"/>
        <pc:sldMkLst>
          <pc:docMk/>
          <pc:sldMk cId="0" sldId="344"/>
        </pc:sldMkLst>
        <pc:spChg chg="mod">
          <ac:chgData name="Wittman, Barry" userId="bff186cd-6ce8-41ba-8e8c-e85cdef216de" providerId="ADAL" clId="{F7A946FB-920C-42DD-97C2-B1BEFC2A7B95}" dt="2026-01-11T20:54:34.938" v="246" actId="20577"/>
          <ac:spMkLst>
            <pc:docMk/>
            <pc:sldMk cId="0" sldId="344"/>
            <ac:spMk id="3" creationId="{00000000-0000-0000-0000-000000000000}"/>
          </ac:spMkLst>
        </pc:spChg>
        <pc:graphicFrameChg chg="mod modGraphic">
          <ac:chgData name="Wittman, Barry" userId="bff186cd-6ce8-41ba-8e8c-e85cdef216de" providerId="ADAL" clId="{F7A946FB-920C-42DD-97C2-B1BEFC2A7B95}" dt="2026-01-11T20:55:12.941" v="247"/>
          <ac:graphicFrameMkLst>
            <pc:docMk/>
            <pc:sldMk cId="0" sldId="344"/>
            <ac:graphicFrameMk id="4" creationId="{00000000-0000-0000-0000-000000000000}"/>
          </ac:graphicFrameMkLst>
        </pc:graphicFrameChg>
      </pc:sldChg>
      <pc:sldChg chg="modSp add del">
        <pc:chgData name="Wittman, Barry" userId="bff186cd-6ce8-41ba-8e8c-e85cdef216de" providerId="ADAL" clId="{F7A946FB-920C-42DD-97C2-B1BEFC2A7B95}" dt="2026-01-11T20:42:51.433" v="196" actId="2696"/>
        <pc:sldMkLst>
          <pc:docMk/>
          <pc:sldMk cId="2744165723" sldId="344"/>
        </pc:sldMkLst>
        <pc:spChg chg="mod">
          <ac:chgData name="Wittman, Barry" userId="bff186cd-6ce8-41ba-8e8c-e85cdef216de" providerId="ADAL" clId="{F7A946FB-920C-42DD-97C2-B1BEFC2A7B95}" dt="2026-01-11T20:36:06.136" v="139" actId="27636"/>
          <ac:spMkLst>
            <pc:docMk/>
            <pc:sldMk cId="2744165723" sldId="344"/>
            <ac:spMk id="3" creationId="{00000000-0000-0000-0000-000000000000}"/>
          </ac:spMkLst>
        </pc:spChg>
      </pc:sldChg>
      <pc:sldChg chg="modSp add">
        <pc:chgData name="Wittman, Barry" userId="bff186cd-6ce8-41ba-8e8c-e85cdef216de" providerId="ADAL" clId="{F7A946FB-920C-42DD-97C2-B1BEFC2A7B95}" dt="2026-01-11T20:55:28.026" v="249" actId="20577"/>
        <pc:sldMkLst>
          <pc:docMk/>
          <pc:sldMk cId="0" sldId="345"/>
        </pc:sldMkLst>
        <pc:spChg chg="mod">
          <ac:chgData name="Wittman, Barry" userId="bff186cd-6ce8-41ba-8e8c-e85cdef216de" providerId="ADAL" clId="{F7A946FB-920C-42DD-97C2-B1BEFC2A7B95}" dt="2026-01-11T20:55:28.026" v="249" actId="20577"/>
          <ac:spMkLst>
            <pc:docMk/>
            <pc:sldMk cId="0" sldId="345"/>
            <ac:spMk id="3" creationId="{00000000-0000-0000-0000-000000000000}"/>
          </ac:spMkLst>
        </pc:spChg>
      </pc:sldChg>
      <pc:sldChg chg="modSp add del">
        <pc:chgData name="Wittman, Barry" userId="bff186cd-6ce8-41ba-8e8c-e85cdef216de" providerId="ADAL" clId="{F7A946FB-920C-42DD-97C2-B1BEFC2A7B95}" dt="2026-01-11T20:42:51.433" v="195" actId="2696"/>
        <pc:sldMkLst>
          <pc:docMk/>
          <pc:sldMk cId="3903548606" sldId="345"/>
        </pc:sldMkLst>
        <pc:spChg chg="mod">
          <ac:chgData name="Wittman, Barry" userId="bff186cd-6ce8-41ba-8e8c-e85cdef216de" providerId="ADAL" clId="{F7A946FB-920C-42DD-97C2-B1BEFC2A7B95}" dt="2026-01-11T20:36:06.151" v="140" actId="27636"/>
          <ac:spMkLst>
            <pc:docMk/>
            <pc:sldMk cId="3903548606" sldId="345"/>
            <ac:spMk id="3" creationId="{00000000-0000-0000-0000-000000000000}"/>
          </ac:spMkLst>
        </pc:spChg>
      </pc:sldChg>
      <pc:sldChg chg="modSp add">
        <pc:chgData name="Wittman, Barry" userId="bff186cd-6ce8-41ba-8e8c-e85cdef216de" providerId="ADAL" clId="{F7A946FB-920C-42DD-97C2-B1BEFC2A7B95}" dt="2026-01-11T20:55:12.941" v="247"/>
        <pc:sldMkLst>
          <pc:docMk/>
          <pc:sldMk cId="1482730322" sldId="346"/>
        </pc:sldMkLst>
        <pc:graphicFrameChg chg="mod modGraphic">
          <ac:chgData name="Wittman, Barry" userId="bff186cd-6ce8-41ba-8e8c-e85cdef216de" providerId="ADAL" clId="{F7A946FB-920C-42DD-97C2-B1BEFC2A7B95}" dt="2026-01-11T20:55:12.941" v="247"/>
          <ac:graphicFrameMkLst>
            <pc:docMk/>
            <pc:sldMk cId="1482730322" sldId="346"/>
            <ac:graphicFrameMk id="4" creationId="{00000000-0000-0000-0000-000000000000}"/>
          </ac:graphicFrameMkLst>
        </pc:graphicFrameChg>
      </pc:sldChg>
      <pc:sldChg chg="modSp add">
        <pc:chgData name="Wittman, Barry" userId="bff186cd-6ce8-41ba-8e8c-e85cdef216de" providerId="ADAL" clId="{F7A946FB-920C-42DD-97C2-B1BEFC2A7B95}" dt="2026-01-11T20:53:43.261" v="216"/>
        <pc:sldMkLst>
          <pc:docMk/>
          <pc:sldMk cId="0" sldId="347"/>
        </pc:sldMkLst>
        <pc:spChg chg="mod">
          <ac:chgData name="Wittman, Barry" userId="bff186cd-6ce8-41ba-8e8c-e85cdef216de" providerId="ADAL" clId="{F7A946FB-920C-42DD-97C2-B1BEFC2A7B95}" dt="2026-01-11T20:53:43.261" v="216"/>
          <ac:spMkLst>
            <pc:docMk/>
            <pc:sldMk cId="0" sldId="347"/>
            <ac:spMk id="3" creationId="{00000000-0000-0000-0000-000000000000}"/>
          </ac:spMkLst>
        </pc:spChg>
      </pc:sldChg>
      <pc:sldChg chg="modSp add">
        <pc:chgData name="Wittman, Barry" userId="bff186cd-6ce8-41ba-8e8c-e85cdef216de" providerId="ADAL" clId="{F7A946FB-920C-42DD-97C2-B1BEFC2A7B95}" dt="2026-01-11T20:53:21.623" v="214" actId="27636"/>
        <pc:sldMkLst>
          <pc:docMk/>
          <pc:sldMk cId="0" sldId="348"/>
        </pc:sldMkLst>
        <pc:spChg chg="mod">
          <ac:chgData name="Wittman, Barry" userId="bff186cd-6ce8-41ba-8e8c-e85cdef216de" providerId="ADAL" clId="{F7A946FB-920C-42DD-97C2-B1BEFC2A7B95}" dt="2026-01-11T20:53:21.623" v="214" actId="27636"/>
          <ac:spMkLst>
            <pc:docMk/>
            <pc:sldMk cId="0" sldId="348"/>
            <ac:spMk id="2" creationId="{00000000-0000-0000-0000-000000000000}"/>
          </ac:spMkLst>
        </pc:spChg>
      </pc:sldChg>
      <pc:sldChg chg="modSp add">
        <pc:chgData name="Wittman, Barry" userId="bff186cd-6ce8-41ba-8e8c-e85cdef216de" providerId="ADAL" clId="{F7A946FB-920C-42DD-97C2-B1BEFC2A7B95}" dt="2026-01-11T20:55:12.941" v="247"/>
        <pc:sldMkLst>
          <pc:docMk/>
          <pc:sldMk cId="0" sldId="349"/>
        </pc:sldMkLst>
        <pc:spChg chg="mod">
          <ac:chgData name="Wittman, Barry" userId="bff186cd-6ce8-41ba-8e8c-e85cdef216de" providerId="ADAL" clId="{F7A946FB-920C-42DD-97C2-B1BEFC2A7B95}" dt="2026-01-11T20:55:12.941" v="247"/>
          <ac:spMkLst>
            <pc:docMk/>
            <pc:sldMk cId="0" sldId="349"/>
            <ac:spMk id="2" creationId="{00000000-0000-0000-0000-000000000000}"/>
          </ac:spMkLst>
        </pc:spChg>
        <pc:spChg chg="mod">
          <ac:chgData name="Wittman, Barry" userId="bff186cd-6ce8-41ba-8e8c-e85cdef216de" providerId="ADAL" clId="{F7A946FB-920C-42DD-97C2-B1BEFC2A7B95}" dt="2026-01-11T20:55:12.941" v="247"/>
          <ac:spMkLst>
            <pc:docMk/>
            <pc:sldMk cId="0" sldId="349"/>
            <ac:spMk id="3" creationId="{00000000-0000-0000-0000-000000000000}"/>
          </ac:spMkLst>
        </pc:spChg>
      </pc:sldChg>
      <pc:sldChg chg="modSp add">
        <pc:chgData name="Wittman, Barry" userId="bff186cd-6ce8-41ba-8e8c-e85cdef216de" providerId="ADAL" clId="{F7A946FB-920C-42DD-97C2-B1BEFC2A7B95}" dt="2026-01-11T20:56:47.902" v="256" actId="1076"/>
        <pc:sldMkLst>
          <pc:docMk/>
          <pc:sldMk cId="0" sldId="350"/>
        </pc:sldMkLst>
        <pc:spChg chg="mod">
          <ac:chgData name="Wittman, Barry" userId="bff186cd-6ce8-41ba-8e8c-e85cdef216de" providerId="ADAL" clId="{F7A946FB-920C-42DD-97C2-B1BEFC2A7B95}" dt="2026-01-11T20:55:12.941" v="247"/>
          <ac:spMkLst>
            <pc:docMk/>
            <pc:sldMk cId="0" sldId="350"/>
            <ac:spMk id="2" creationId="{00000000-0000-0000-0000-000000000000}"/>
          </ac:spMkLst>
        </pc:spChg>
        <pc:spChg chg="mod">
          <ac:chgData name="Wittman, Barry" userId="bff186cd-6ce8-41ba-8e8c-e85cdef216de" providerId="ADAL" clId="{F7A946FB-920C-42DD-97C2-B1BEFC2A7B95}" dt="2026-01-11T20:56:33.062" v="253" actId="14100"/>
          <ac:spMkLst>
            <pc:docMk/>
            <pc:sldMk cId="0" sldId="350"/>
            <ac:spMk id="3"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5"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6"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7"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8"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9"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10"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11"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12"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13"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14"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15" creationId="{00000000-0000-0000-0000-000000000000}"/>
          </ac:spMkLst>
        </pc:spChg>
        <pc:graphicFrameChg chg="mod">
          <ac:chgData name="Wittman, Barry" userId="bff186cd-6ce8-41ba-8e8c-e85cdef216de" providerId="ADAL" clId="{F7A946FB-920C-42DD-97C2-B1BEFC2A7B95}" dt="2026-01-11T20:56:47.902" v="256" actId="1076"/>
          <ac:graphicFrameMkLst>
            <pc:docMk/>
            <pc:sldMk cId="0" sldId="350"/>
            <ac:graphicFrameMk id="4" creationId="{00000000-0000-0000-0000-000000000000}"/>
          </ac:graphicFrameMkLst>
        </pc:graphicFrameChg>
      </pc:sldChg>
      <pc:sldChg chg="add del">
        <pc:chgData name="Wittman, Barry" userId="bff186cd-6ce8-41ba-8e8c-e85cdef216de" providerId="ADAL" clId="{F7A946FB-920C-42DD-97C2-B1BEFC2A7B95}" dt="2026-01-11T20:53:23.832" v="215" actId="2696"/>
        <pc:sldMkLst>
          <pc:docMk/>
          <pc:sldMk cId="3153505400" sldId="351"/>
        </pc:sldMkLst>
      </pc:sldChg>
      <pc:sldChg chg="modSp add">
        <pc:chgData name="Wittman, Barry" userId="bff186cd-6ce8-41ba-8e8c-e85cdef216de" providerId="ADAL" clId="{F7A946FB-920C-42DD-97C2-B1BEFC2A7B95}" dt="2026-01-11T20:55:12.941" v="247"/>
        <pc:sldMkLst>
          <pc:docMk/>
          <pc:sldMk cId="2263179329" sldId="352"/>
        </pc:sldMkLst>
        <pc:spChg chg="mod">
          <ac:chgData name="Wittman, Barry" userId="bff186cd-6ce8-41ba-8e8c-e85cdef216de" providerId="ADAL" clId="{F7A946FB-920C-42DD-97C2-B1BEFC2A7B95}" dt="2026-01-11T20:55:12.941" v="247"/>
          <ac:spMkLst>
            <pc:docMk/>
            <pc:sldMk cId="2263179329" sldId="352"/>
            <ac:spMk id="3" creationId="{00000000-0000-0000-0000-000000000000}"/>
          </ac:spMkLst>
        </pc:spChg>
      </pc:sldChg>
      <pc:sldChg chg="modSp add modAnim">
        <pc:chgData name="Wittman, Barry" userId="bff186cd-6ce8-41ba-8e8c-e85cdef216de" providerId="ADAL" clId="{F7A946FB-920C-42DD-97C2-B1BEFC2A7B95}" dt="2026-01-11T20:51:34.132" v="208"/>
        <pc:sldMkLst>
          <pc:docMk/>
          <pc:sldMk cId="3329468591" sldId="354"/>
        </pc:sldMkLst>
        <pc:spChg chg="mod">
          <ac:chgData name="Wittman, Barry" userId="bff186cd-6ce8-41ba-8e8c-e85cdef216de" providerId="ADAL" clId="{F7A946FB-920C-42DD-97C2-B1BEFC2A7B95}" dt="2026-01-11T20:51:20.210" v="207" actId="27636"/>
          <ac:spMkLst>
            <pc:docMk/>
            <pc:sldMk cId="3329468591" sldId="354"/>
            <ac:spMk id="3" creationId="{00000000-0000-0000-0000-000000000000}"/>
          </ac:spMkLst>
        </pc:spChg>
      </pc:sldChg>
      <pc:sldChg chg="add modAnim">
        <pc:chgData name="Wittman, Barry" userId="bff186cd-6ce8-41ba-8e8c-e85cdef216de" providerId="ADAL" clId="{F7A946FB-920C-42DD-97C2-B1BEFC2A7B95}" dt="2026-01-11T20:51:38.055" v="209"/>
        <pc:sldMkLst>
          <pc:docMk/>
          <pc:sldMk cId="4076693807" sldId="355"/>
        </pc:sldMkLst>
      </pc:sldChg>
      <pc:sldChg chg="del">
        <pc:chgData name="Wittman, Barry" userId="bff186cd-6ce8-41ba-8e8c-e85cdef216de" providerId="ADAL" clId="{F7A946FB-920C-42DD-97C2-B1BEFC2A7B95}" dt="2026-01-11T20:36:00.231" v="112" actId="2696"/>
        <pc:sldMkLst>
          <pc:docMk/>
          <pc:sldMk cId="855739803" sldId="362"/>
        </pc:sldMkLst>
      </pc:sldChg>
      <pc:sldChg chg="del">
        <pc:chgData name="Wittman, Barry" userId="bff186cd-6ce8-41ba-8e8c-e85cdef216de" providerId="ADAL" clId="{F7A946FB-920C-42DD-97C2-B1BEFC2A7B95}" dt="2026-01-11T20:36:00.264" v="113" actId="2696"/>
        <pc:sldMkLst>
          <pc:docMk/>
          <pc:sldMk cId="3123196152" sldId="363"/>
        </pc:sldMkLst>
      </pc:sldChg>
      <pc:sldChg chg="del">
        <pc:chgData name="Wittman, Barry" userId="bff186cd-6ce8-41ba-8e8c-e85cdef216de" providerId="ADAL" clId="{F7A946FB-920C-42DD-97C2-B1BEFC2A7B95}" dt="2026-01-11T20:36:00.279" v="114" actId="2696"/>
        <pc:sldMkLst>
          <pc:docMk/>
          <pc:sldMk cId="914791680" sldId="364"/>
        </pc:sldMkLst>
      </pc:sldChg>
      <pc:sldChg chg="del">
        <pc:chgData name="Wittman, Barry" userId="bff186cd-6ce8-41ba-8e8c-e85cdef216de" providerId="ADAL" clId="{F7A946FB-920C-42DD-97C2-B1BEFC2A7B95}" dt="2026-01-11T20:36:00.280" v="115" actId="2696"/>
        <pc:sldMkLst>
          <pc:docMk/>
          <pc:sldMk cId="51662355" sldId="365"/>
        </pc:sldMkLst>
      </pc:sldChg>
      <pc:sldChg chg="del">
        <pc:chgData name="Wittman, Barry" userId="bff186cd-6ce8-41ba-8e8c-e85cdef216de" providerId="ADAL" clId="{F7A946FB-920C-42DD-97C2-B1BEFC2A7B95}" dt="2026-01-11T20:36:00.295" v="116" actId="2696"/>
        <pc:sldMkLst>
          <pc:docMk/>
          <pc:sldMk cId="1113410102" sldId="366"/>
        </pc:sldMkLst>
      </pc:sldChg>
      <pc:sldChg chg="del">
        <pc:chgData name="Wittman, Barry" userId="bff186cd-6ce8-41ba-8e8c-e85cdef216de" providerId="ADAL" clId="{F7A946FB-920C-42DD-97C2-B1BEFC2A7B95}" dt="2026-01-11T20:36:00.311" v="117" actId="2696"/>
        <pc:sldMkLst>
          <pc:docMk/>
          <pc:sldMk cId="3463049888" sldId="367"/>
        </pc:sldMkLst>
      </pc:sldChg>
      <pc:sldChg chg="del">
        <pc:chgData name="Wittman, Barry" userId="bff186cd-6ce8-41ba-8e8c-e85cdef216de" providerId="ADAL" clId="{F7A946FB-920C-42DD-97C2-B1BEFC2A7B95}" dt="2026-01-11T20:36:00.327" v="118" actId="2696"/>
        <pc:sldMkLst>
          <pc:docMk/>
          <pc:sldMk cId="1159796896" sldId="368"/>
        </pc:sldMkLst>
      </pc:sldChg>
      <pc:sldChg chg="del">
        <pc:chgData name="Wittman, Barry" userId="bff186cd-6ce8-41ba-8e8c-e85cdef216de" providerId="ADAL" clId="{F7A946FB-920C-42DD-97C2-B1BEFC2A7B95}" dt="2026-01-11T20:36:00.358" v="119" actId="2696"/>
        <pc:sldMkLst>
          <pc:docMk/>
          <pc:sldMk cId="2412018616" sldId="369"/>
        </pc:sldMkLst>
      </pc:sldChg>
      <pc:sldChg chg="del">
        <pc:chgData name="Wittman, Barry" userId="bff186cd-6ce8-41ba-8e8c-e85cdef216de" providerId="ADAL" clId="{F7A946FB-920C-42DD-97C2-B1BEFC2A7B95}" dt="2026-01-11T20:36:00.358" v="120" actId="2696"/>
        <pc:sldMkLst>
          <pc:docMk/>
          <pc:sldMk cId="200022337" sldId="370"/>
        </pc:sldMkLst>
      </pc:sldChg>
      <pc:sldChg chg="del">
        <pc:chgData name="Wittman, Barry" userId="bff186cd-6ce8-41ba-8e8c-e85cdef216de" providerId="ADAL" clId="{F7A946FB-920C-42DD-97C2-B1BEFC2A7B95}" dt="2026-01-11T20:36:00.374" v="121" actId="2696"/>
        <pc:sldMkLst>
          <pc:docMk/>
          <pc:sldMk cId="2521865328" sldId="371"/>
        </pc:sldMkLst>
      </pc:sldChg>
      <pc:sldChg chg="del">
        <pc:chgData name="Wittman, Barry" userId="bff186cd-6ce8-41ba-8e8c-e85cdef216de" providerId="ADAL" clId="{F7A946FB-920C-42DD-97C2-B1BEFC2A7B95}" dt="2026-01-11T20:36:00.389" v="122" actId="2696"/>
        <pc:sldMkLst>
          <pc:docMk/>
          <pc:sldMk cId="3037867119" sldId="372"/>
        </pc:sldMkLst>
      </pc:sldChg>
      <pc:sldChg chg="del">
        <pc:chgData name="Wittman, Barry" userId="bff186cd-6ce8-41ba-8e8c-e85cdef216de" providerId="ADAL" clId="{F7A946FB-920C-42DD-97C2-B1BEFC2A7B95}" dt="2026-01-11T20:36:00.405" v="123" actId="2696"/>
        <pc:sldMkLst>
          <pc:docMk/>
          <pc:sldMk cId="2875789675" sldId="373"/>
        </pc:sldMkLst>
      </pc:sldChg>
      <pc:sldChg chg="del">
        <pc:chgData name="Wittman, Barry" userId="bff186cd-6ce8-41ba-8e8c-e85cdef216de" providerId="ADAL" clId="{F7A946FB-920C-42DD-97C2-B1BEFC2A7B95}" dt="2026-01-11T20:36:00.420" v="124" actId="2696"/>
        <pc:sldMkLst>
          <pc:docMk/>
          <pc:sldMk cId="767493775" sldId="374"/>
        </pc:sldMkLst>
      </pc:sldChg>
      <pc:sldChg chg="del">
        <pc:chgData name="Wittman, Barry" userId="bff186cd-6ce8-41ba-8e8c-e85cdef216de" providerId="ADAL" clId="{F7A946FB-920C-42DD-97C2-B1BEFC2A7B95}" dt="2026-01-11T20:36:00.436" v="125" actId="2696"/>
        <pc:sldMkLst>
          <pc:docMk/>
          <pc:sldMk cId="3384711634" sldId="375"/>
        </pc:sldMkLst>
      </pc:sldChg>
      <pc:sldChg chg="del">
        <pc:chgData name="Wittman, Barry" userId="bff186cd-6ce8-41ba-8e8c-e85cdef216de" providerId="ADAL" clId="{F7A946FB-920C-42DD-97C2-B1BEFC2A7B95}" dt="2026-01-11T20:36:00.436" v="126" actId="2696"/>
        <pc:sldMkLst>
          <pc:docMk/>
          <pc:sldMk cId="1749066641" sldId="376"/>
        </pc:sldMkLst>
      </pc:sldChg>
      <pc:sldChg chg="del">
        <pc:chgData name="Wittman, Barry" userId="bff186cd-6ce8-41ba-8e8c-e85cdef216de" providerId="ADAL" clId="{F7A946FB-920C-42DD-97C2-B1BEFC2A7B95}" dt="2026-01-11T20:36:00.452" v="127" actId="2696"/>
        <pc:sldMkLst>
          <pc:docMk/>
          <pc:sldMk cId="3802797998" sldId="377"/>
        </pc:sldMkLst>
      </pc:sldChg>
      <pc:sldChg chg="del">
        <pc:chgData name="Wittman, Barry" userId="bff186cd-6ce8-41ba-8e8c-e85cdef216de" providerId="ADAL" clId="{F7A946FB-920C-42DD-97C2-B1BEFC2A7B95}" dt="2026-01-11T20:36:00.462" v="128" actId="2696"/>
        <pc:sldMkLst>
          <pc:docMk/>
          <pc:sldMk cId="2040846628" sldId="378"/>
        </pc:sldMkLst>
      </pc:sldChg>
      <pc:sldChg chg="del">
        <pc:chgData name="Wittman, Barry" userId="bff186cd-6ce8-41ba-8e8c-e85cdef216de" providerId="ADAL" clId="{F7A946FB-920C-42DD-97C2-B1BEFC2A7B95}" dt="2026-01-11T20:36:00.478" v="129" actId="2696"/>
        <pc:sldMkLst>
          <pc:docMk/>
          <pc:sldMk cId="67364897" sldId="379"/>
        </pc:sldMkLst>
      </pc:sldChg>
      <pc:sldChg chg="del">
        <pc:chgData name="Wittman, Barry" userId="bff186cd-6ce8-41ba-8e8c-e85cdef216de" providerId="ADAL" clId="{F7A946FB-920C-42DD-97C2-B1BEFC2A7B95}" dt="2026-01-11T20:36:00.525" v="130" actId="2696"/>
        <pc:sldMkLst>
          <pc:docMk/>
          <pc:sldMk cId="1415604162" sldId="380"/>
        </pc:sldMkLst>
      </pc:sldChg>
      <pc:sldChg chg="del">
        <pc:chgData name="Wittman, Barry" userId="bff186cd-6ce8-41ba-8e8c-e85cdef216de" providerId="ADAL" clId="{F7A946FB-920C-42DD-97C2-B1BEFC2A7B95}" dt="2026-01-11T20:36:00.650" v="131" actId="2696"/>
        <pc:sldMkLst>
          <pc:docMk/>
          <pc:sldMk cId="2875046726" sldId="381"/>
        </pc:sldMkLst>
      </pc:sldChg>
      <pc:sldChg chg="del">
        <pc:chgData name="Wittman, Barry" userId="bff186cd-6ce8-41ba-8e8c-e85cdef216de" providerId="ADAL" clId="{F7A946FB-920C-42DD-97C2-B1BEFC2A7B95}" dt="2026-01-11T20:36:00.681" v="133" actId="2696"/>
        <pc:sldMkLst>
          <pc:docMk/>
          <pc:sldMk cId="515312197" sldId="382"/>
        </pc:sldMkLst>
      </pc:sldChg>
      <pc:sldChg chg="del">
        <pc:chgData name="Wittman, Barry" userId="bff186cd-6ce8-41ba-8e8c-e85cdef216de" providerId="ADAL" clId="{F7A946FB-920C-42DD-97C2-B1BEFC2A7B95}" dt="2026-01-11T20:36:00.728" v="134" actId="2696"/>
        <pc:sldMkLst>
          <pc:docMk/>
          <pc:sldMk cId="3125936265" sldId="383"/>
        </pc:sldMkLst>
      </pc:sldChg>
      <pc:sldChg chg="del">
        <pc:chgData name="Wittman, Barry" userId="bff186cd-6ce8-41ba-8e8c-e85cdef216de" providerId="ADAL" clId="{F7A946FB-920C-42DD-97C2-B1BEFC2A7B95}" dt="2026-01-11T20:36:00.728" v="135" actId="2696"/>
        <pc:sldMkLst>
          <pc:docMk/>
          <pc:sldMk cId="770941819" sldId="384"/>
        </pc:sldMkLst>
      </pc:sldChg>
      <pc:sldChg chg="del">
        <pc:chgData name="Wittman, Barry" userId="bff186cd-6ce8-41ba-8e8c-e85cdef216de" providerId="ADAL" clId="{F7A946FB-920C-42DD-97C2-B1BEFC2A7B95}" dt="2026-01-11T20:36:00.666" v="132" actId="2696"/>
        <pc:sldMkLst>
          <pc:docMk/>
          <pc:sldMk cId="2283474947" sldId="400"/>
        </pc:sldMkLst>
      </pc:sldChg>
      <pc:sldChg chg="del">
        <pc:chgData name="Wittman, Barry" userId="bff186cd-6ce8-41ba-8e8c-e85cdef216de" providerId="ADAL" clId="{F7A946FB-920C-42DD-97C2-B1BEFC2A7B95}" dt="2026-01-11T20:36:00.137" v="109" actId="2696"/>
        <pc:sldMkLst>
          <pc:docMk/>
          <pc:sldMk cId="1535926675" sldId="401"/>
        </pc:sldMkLst>
      </pc:sldChg>
      <pc:sldChg chg="del">
        <pc:chgData name="Wittman, Barry" userId="bff186cd-6ce8-41ba-8e8c-e85cdef216de" providerId="ADAL" clId="{F7A946FB-920C-42DD-97C2-B1BEFC2A7B95}" dt="2026-01-11T20:36:00.153" v="110" actId="2696"/>
        <pc:sldMkLst>
          <pc:docMk/>
          <pc:sldMk cId="1616769617" sldId="402"/>
        </pc:sldMkLst>
      </pc:sldChg>
      <pc:sldChg chg="addSp delSp modSp add">
        <pc:chgData name="Wittman, Barry" userId="bff186cd-6ce8-41ba-8e8c-e85cdef216de" providerId="ADAL" clId="{F7A946FB-920C-42DD-97C2-B1BEFC2A7B95}" dt="2026-01-11T20:36:22.873" v="167" actId="20577"/>
        <pc:sldMkLst>
          <pc:docMk/>
          <pc:sldMk cId="1173713933" sldId="404"/>
        </pc:sldMkLst>
        <pc:spChg chg="del">
          <ac:chgData name="Wittman, Barry" userId="bff186cd-6ce8-41ba-8e8c-e85cdef216de" providerId="ADAL" clId="{F7A946FB-920C-42DD-97C2-B1BEFC2A7B95}" dt="2026-01-11T20:36:16.125" v="145"/>
          <ac:spMkLst>
            <pc:docMk/>
            <pc:sldMk cId="1173713933" sldId="404"/>
            <ac:spMk id="2" creationId="{246C2BF6-F631-4130-A71F-D91E577EEA95}"/>
          </ac:spMkLst>
        </pc:spChg>
        <pc:spChg chg="del">
          <ac:chgData name="Wittman, Barry" userId="bff186cd-6ce8-41ba-8e8c-e85cdef216de" providerId="ADAL" clId="{F7A946FB-920C-42DD-97C2-B1BEFC2A7B95}" dt="2026-01-11T20:36:16.125" v="145"/>
          <ac:spMkLst>
            <pc:docMk/>
            <pc:sldMk cId="1173713933" sldId="404"/>
            <ac:spMk id="3" creationId="{E769A18E-4FA9-4CAB-A953-33773778F573}"/>
          </ac:spMkLst>
        </pc:spChg>
        <pc:spChg chg="add mod">
          <ac:chgData name="Wittman, Barry" userId="bff186cd-6ce8-41ba-8e8c-e85cdef216de" providerId="ADAL" clId="{F7A946FB-920C-42DD-97C2-B1BEFC2A7B95}" dt="2026-01-11T20:36:22.873" v="167" actId="20577"/>
          <ac:spMkLst>
            <pc:docMk/>
            <pc:sldMk cId="1173713933" sldId="404"/>
            <ac:spMk id="4" creationId="{4B361B97-15E2-4C3A-9C37-51C80978108F}"/>
          </ac:spMkLst>
        </pc:spChg>
        <pc:spChg chg="add mod">
          <ac:chgData name="Wittman, Barry" userId="bff186cd-6ce8-41ba-8e8c-e85cdef216de" providerId="ADAL" clId="{F7A946FB-920C-42DD-97C2-B1BEFC2A7B95}" dt="2026-01-11T20:36:16.125" v="145"/>
          <ac:spMkLst>
            <pc:docMk/>
            <pc:sldMk cId="1173713933" sldId="404"/>
            <ac:spMk id="5" creationId="{34C12C73-F6EB-4E37-9AF4-A93CA6D75F91}"/>
          </ac:spMkLst>
        </pc:spChg>
      </pc:sldChg>
      <pc:sldChg chg="del">
        <pc:chgData name="Wittman, Barry" userId="bff186cd-6ce8-41ba-8e8c-e85cdef216de" providerId="ADAL" clId="{F7A946FB-920C-42DD-97C2-B1BEFC2A7B95}" dt="2026-01-11T20:36:00.231" v="111" actId="2696"/>
        <pc:sldMkLst>
          <pc:docMk/>
          <pc:sldMk cId="3941583140" sldId="404"/>
        </pc:sldMkLst>
      </pc:sldChg>
      <pc:sldChg chg="modSp add">
        <pc:chgData name="Wittman, Barry" userId="bff186cd-6ce8-41ba-8e8c-e85cdef216de" providerId="ADAL" clId="{F7A946FB-920C-42DD-97C2-B1BEFC2A7B95}" dt="2026-01-11T20:53:21.608" v="213" actId="27636"/>
        <pc:sldMkLst>
          <pc:docMk/>
          <pc:sldMk cId="0" sldId="405"/>
        </pc:sldMkLst>
        <pc:spChg chg="mod">
          <ac:chgData name="Wittman, Barry" userId="bff186cd-6ce8-41ba-8e8c-e85cdef216de" providerId="ADAL" clId="{F7A946FB-920C-42DD-97C2-B1BEFC2A7B95}" dt="2026-01-11T20:53:21.608" v="213" actId="27636"/>
          <ac:spMkLst>
            <pc:docMk/>
            <pc:sldMk cId="0" sldId="405"/>
            <ac:spMk id="2" creationId="{00000000-0000-0000-0000-000000000000}"/>
          </ac:spMkLst>
        </pc:spChg>
      </pc:sldChg>
      <pc:sldChg chg="del">
        <pc:chgData name="Wittman, Barry" userId="bff186cd-6ce8-41ba-8e8c-e85cdef216de" providerId="ADAL" clId="{F7A946FB-920C-42DD-97C2-B1BEFC2A7B95}" dt="2026-01-11T20:36:00.122" v="108" actId="2696"/>
        <pc:sldMkLst>
          <pc:docMk/>
          <pc:sldMk cId="2822432374" sldId="4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7FE8EF-7E1D-4CC2-BD9F-B1936C0AC818}" type="datetimeFigureOut">
              <a:rPr lang="en-US" smtClean="0"/>
              <a:pPr/>
              <a:t>1/12/2026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068796-915B-4F4F-972A-93A5DBC2787E}" type="slidenum">
              <a:rPr lang="en-US" smtClean="0"/>
              <a:pPr/>
              <a:t>‹#›</a:t>
            </a:fld>
            <a:endParaRPr lang="en-US"/>
          </a:p>
        </p:txBody>
      </p:sp>
    </p:spTree>
    <p:extLst>
      <p:ext uri="{BB962C8B-B14F-4D97-AF65-F5344CB8AC3E}">
        <p14:creationId xmlns:p14="http://schemas.microsoft.com/office/powerpoint/2010/main" val="422006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1" y="0"/>
            <a:ext cx="12191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ctrTitle"/>
          </p:nvPr>
        </p:nvSpPr>
        <p:spPr>
          <a:xfrm>
            <a:off x="914400" y="3355848"/>
            <a:ext cx="107696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8A57E976-8075-4937-B12C-3CC32E54B430}" type="datetimeFigureOut">
              <a:rPr lang="en-US" smtClean="0"/>
              <a:pPr/>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
        <p:nvSpPr>
          <p:cNvPr id="10" name="Rectangle 9"/>
          <p:cNvSpPr/>
          <p:nvPr/>
        </p:nvSpPr>
        <p:spPr bwMode="invGray">
          <a:xfrm>
            <a:off x="0" y="5128334"/>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57E976-8075-4937-B12C-3CC32E54B430}" type="datetimeFigureOut">
              <a:rPr lang="en-US" smtClean="0"/>
              <a:pPr/>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8798560" y="0"/>
            <a:ext cx="6096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Rectangle 7"/>
          <p:cNvSpPr/>
          <p:nvPr/>
        </p:nvSpPr>
        <p:spPr bwMode="ltGray">
          <a:xfrm>
            <a:off x="8863584" y="0"/>
            <a:ext cx="33528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Vertical Title 1"/>
          <p:cNvSpPr>
            <a:spLocks noGrp="1"/>
          </p:cNvSpPr>
          <p:nvPr>
            <p:ph type="title" orient="vert"/>
          </p:nvPr>
        </p:nvSpPr>
        <p:spPr>
          <a:xfrm>
            <a:off x="9042400" y="274641"/>
            <a:ext cx="2540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304801"/>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57E976-8075-4937-B12C-3CC32E54B430}" type="datetimeFigureOut">
              <a:rPr lang="en-US" smtClean="0"/>
              <a:pPr/>
              <a:t>1/12/2026</a:t>
            </a:fld>
            <a:endParaRPr lang="en-US"/>
          </a:p>
        </p:txBody>
      </p:sp>
      <p:sp>
        <p:nvSpPr>
          <p:cNvPr id="5" name="Footer Placeholder 4"/>
          <p:cNvSpPr>
            <a:spLocks noGrp="1"/>
          </p:cNvSpPr>
          <p:nvPr>
            <p:ph type="ftr" sz="quarter" idx="11"/>
          </p:nvPr>
        </p:nvSpPr>
        <p:spPr>
          <a:xfrm>
            <a:off x="3520796" y="6377460"/>
            <a:ext cx="5115205" cy="365125"/>
          </a:xfrm>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5448"/>
            <a:ext cx="109728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57E976-8075-4937-B12C-3CC32E54B430}" type="datetimeFigureOut">
              <a:rPr lang="en-US" smtClean="0"/>
              <a:pPr/>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12192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ectangle 11"/>
          <p:cNvSpPr/>
          <p:nvPr/>
        </p:nvSpPr>
        <p:spPr bwMode="invGray">
          <a:xfrm>
            <a:off x="0" y="2602520"/>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999744" y="118872"/>
            <a:ext cx="10684256"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987552" y="1828800"/>
            <a:ext cx="10696448"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A57E976-8075-4937-B12C-3CC32E54B430}" type="datetimeFigureOut">
              <a:rPr lang="en-US" smtClean="0"/>
              <a:pPr/>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A57E976-8075-4937-B12C-3CC32E54B430}" type="datetimeFigureOut">
              <a:rPr lang="en-US" smtClean="0"/>
              <a:pPr/>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A57E976-8075-4937-B12C-3CC32E54B430}" type="datetimeFigureOut">
              <a:rPr lang="en-US" smtClean="0"/>
              <a:pPr/>
              <a:t>1/12/2026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8A57E976-8075-4937-B12C-3CC32E54B430}" type="datetimeFigureOut">
              <a:rPr lang="en-US" smtClean="0"/>
              <a:pPr/>
              <a:t>1/12/2026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57E976-8075-4937-B12C-3CC32E54B430}" type="datetimeFigureOut">
              <a:rPr lang="en-US" smtClean="0"/>
              <a:pPr/>
              <a:t>1/12/2026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784" y="152400"/>
            <a:ext cx="3364992"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4025837" y="1743134"/>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A57E976-8075-4937-B12C-3CC32E54B430}" type="datetimeFigureOut">
              <a:rPr lang="en-US" smtClean="0"/>
              <a:pPr/>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B3FC0-58E1-4035-BA6F-4BC11C5567AF}" type="slidenum">
              <a:rPr lang="en-US" smtClean="0"/>
              <a:pPr/>
              <a:t>‹#›</a:t>
            </a:fld>
            <a:endParaRPr lang="en-US"/>
          </a:p>
        </p:txBody>
      </p:sp>
      <p:sp>
        <p:nvSpPr>
          <p:cNvPr id="12" name="Rectangle 11"/>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3871741" y="1484808"/>
            <a:ext cx="8329863"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219456" y="1170432"/>
            <a:ext cx="3364992" cy="201168"/>
          </a:xfrm>
        </p:spPr>
        <p:txBody>
          <a:bodyPr/>
          <a:lstStyle/>
          <a:p>
            <a:fld id="{8A57E976-8075-4937-B12C-3CC32E54B430}" type="datetimeFigureOut">
              <a:rPr lang="en-US" smtClean="0"/>
              <a:pPr/>
              <a:t>1/12/2026</a:t>
            </a:fld>
            <a:endParaRPr lang="en-US"/>
          </a:p>
        </p:txBody>
      </p:sp>
      <p:sp>
        <p:nvSpPr>
          <p:cNvPr id="11" name="Rectangle 10"/>
          <p:cNvSpPr/>
          <p:nvPr/>
        </p:nvSpPr>
        <p:spPr>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Footer Placeholder 5"/>
          <p:cNvSpPr>
            <a:spLocks noGrp="1"/>
          </p:cNvSpPr>
          <p:nvPr>
            <p:ph type="ftr" sz="quarter" idx="11"/>
          </p:nvPr>
        </p:nvSpPr>
        <p:spPr>
          <a:xfrm>
            <a:off x="4047744" y="1170432"/>
            <a:ext cx="6925056"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11119104" y="1170432"/>
            <a:ext cx="978485" cy="201168"/>
          </a:xfrm>
        </p:spPr>
        <p:txBody>
          <a:bodyPr/>
          <a:lstStyle/>
          <a:p>
            <a:fld id="{DF7B3FC0-58E1-4035-BA6F-4BC11C5567A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7" name="Rectangle 6"/>
          <p:cNvSpPr/>
          <p:nvPr/>
        </p:nvSpPr>
        <p:spPr bwMode="ltGray">
          <a:xfrm>
            <a:off x="1" y="1"/>
            <a:ext cx="12191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Placeholder 1"/>
          <p:cNvSpPr>
            <a:spLocks noGrp="1"/>
          </p:cNvSpPr>
          <p:nvPr>
            <p:ph type="title"/>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609600" y="1775192"/>
            <a:ext cx="109728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609600" y="6476999"/>
            <a:ext cx="28448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A57E976-8075-4937-B12C-3CC32E54B430}" type="datetimeFigureOut">
              <a:rPr lang="en-US" smtClean="0"/>
              <a:pPr/>
              <a:t>1/12/2026</a:t>
            </a:fld>
            <a:endParaRPr lang="en-US"/>
          </a:p>
        </p:txBody>
      </p:sp>
      <p:sp>
        <p:nvSpPr>
          <p:cNvPr id="5" name="Footer Placeholder 4"/>
          <p:cNvSpPr>
            <a:spLocks noGrp="1"/>
          </p:cNvSpPr>
          <p:nvPr>
            <p:ph type="ftr" sz="quarter" idx="3"/>
          </p:nvPr>
        </p:nvSpPr>
        <p:spPr>
          <a:xfrm>
            <a:off x="3520796" y="6476999"/>
            <a:ext cx="7343625"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10939195" y="6476999"/>
            <a:ext cx="978485"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F7B3FC0-58E1-4035-BA6F-4BC11C5567A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COMP 2230</a:t>
            </a:r>
          </a:p>
        </p:txBody>
      </p:sp>
      <p:sp>
        <p:nvSpPr>
          <p:cNvPr id="3" name="Subtitle 2"/>
          <p:cNvSpPr>
            <a:spLocks noGrp="1"/>
          </p:cNvSpPr>
          <p:nvPr>
            <p:ph type="subTitle" idx="1"/>
          </p:nvPr>
        </p:nvSpPr>
        <p:spPr/>
        <p:txBody>
          <a:bodyPr/>
          <a:lstStyle/>
          <a:p>
            <a:r>
              <a:rPr lang="en-US" dirty="0"/>
              <a:t>Week 2 - Monday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Converse and inverse</a:t>
            </a:r>
          </a:p>
        </p:txBody>
      </p:sp>
      <p:sp>
        <p:nvSpPr>
          <p:cNvPr id="3" name="Content Placeholder 2"/>
          <p:cNvSpPr>
            <a:spLocks noGrp="1"/>
          </p:cNvSpPr>
          <p:nvPr>
            <p:ph idx="1"/>
          </p:nvPr>
        </p:nvSpPr>
        <p:spPr/>
        <p:txBody>
          <a:bodyPr/>
          <a:lstStyle/>
          <a:p>
            <a:r>
              <a:rPr lang="en-US" dirty="0"/>
              <a:t>Given a conditional statement </a:t>
            </a:r>
            <a:r>
              <a:rPr lang="en-US" b="1" i="1" dirty="0"/>
              <a:t>p</a:t>
            </a:r>
            <a:r>
              <a:rPr lang="en-US" dirty="0"/>
              <a:t> </a:t>
            </a:r>
            <a:r>
              <a:rPr lang="en-US" dirty="0">
                <a:sym typeface="Symbol"/>
              </a:rPr>
              <a:t></a:t>
            </a:r>
            <a:r>
              <a:rPr lang="en-US" dirty="0"/>
              <a:t> </a:t>
            </a:r>
            <a:r>
              <a:rPr lang="en-US" b="1" i="1" dirty="0"/>
              <a:t>q</a:t>
            </a:r>
            <a:r>
              <a:rPr lang="en-US" dirty="0"/>
              <a:t>: </a:t>
            </a:r>
          </a:p>
          <a:p>
            <a:r>
              <a:rPr lang="en-US" dirty="0"/>
              <a:t>Its </a:t>
            </a:r>
            <a:r>
              <a:rPr lang="en-US" b="1" dirty="0"/>
              <a:t>converse</a:t>
            </a:r>
            <a:r>
              <a:rPr lang="en-US" dirty="0"/>
              <a:t> is </a:t>
            </a:r>
            <a:r>
              <a:rPr lang="en-US" b="1" i="1" dirty="0"/>
              <a:t>q</a:t>
            </a:r>
            <a:r>
              <a:rPr lang="en-US" dirty="0"/>
              <a:t> </a:t>
            </a:r>
            <a:r>
              <a:rPr lang="en-US" dirty="0">
                <a:sym typeface="Symbol"/>
              </a:rPr>
              <a:t></a:t>
            </a:r>
            <a:r>
              <a:rPr lang="en-US" dirty="0"/>
              <a:t> </a:t>
            </a:r>
            <a:r>
              <a:rPr lang="en-US" b="1" i="1" dirty="0"/>
              <a:t>p</a:t>
            </a:r>
          </a:p>
          <a:p>
            <a:r>
              <a:rPr lang="en-US" dirty="0"/>
              <a:t>Its </a:t>
            </a:r>
            <a:r>
              <a:rPr lang="en-US" b="1" dirty="0"/>
              <a:t>inverse</a:t>
            </a:r>
            <a:r>
              <a:rPr lang="en-US" dirty="0"/>
              <a:t> is ~</a:t>
            </a:r>
            <a:r>
              <a:rPr lang="en-US" b="1" i="1" dirty="0"/>
              <a:t>p</a:t>
            </a:r>
            <a:r>
              <a:rPr lang="en-US" dirty="0"/>
              <a:t> </a:t>
            </a:r>
            <a:r>
              <a:rPr lang="en-US" dirty="0">
                <a:sym typeface="Symbol"/>
              </a:rPr>
              <a:t></a:t>
            </a:r>
            <a:r>
              <a:rPr lang="en-US" dirty="0"/>
              <a:t> ~</a:t>
            </a:r>
            <a:r>
              <a:rPr lang="en-US" b="1" i="1" dirty="0"/>
              <a:t>q</a:t>
            </a:r>
          </a:p>
          <a:p>
            <a:r>
              <a:rPr lang="en-US" dirty="0"/>
              <a:t>Consider the statement:</a:t>
            </a:r>
          </a:p>
          <a:p>
            <a:pPr lvl="1"/>
            <a:r>
              <a:rPr lang="en-US" dirty="0"/>
              <a:t>"If angry ham sandwiches explode, </a:t>
            </a:r>
            <a:r>
              <a:rPr lang="en-US" dirty="0" err="1"/>
              <a:t>Timothée</a:t>
            </a:r>
            <a:r>
              <a:rPr lang="en-US" dirty="0"/>
              <a:t> </a:t>
            </a:r>
            <a:r>
              <a:rPr lang="en-US" dirty="0" err="1"/>
              <a:t>Chalamet</a:t>
            </a:r>
            <a:r>
              <a:rPr lang="en-US" dirty="0"/>
              <a:t> will become immortal."</a:t>
            </a:r>
          </a:p>
          <a:p>
            <a:r>
              <a:rPr lang="en-US" dirty="0"/>
              <a:t>What is its converse?</a:t>
            </a:r>
          </a:p>
          <a:p>
            <a:r>
              <a:rPr lang="en-US" dirty="0"/>
              <a:t>What is its inverse?</a:t>
            </a:r>
          </a:p>
          <a:p>
            <a:r>
              <a:rPr lang="en-US" dirty="0"/>
              <a:t>How are they related?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fade">
                                      <p:cBhvr>
                                        <p:cTn id="4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Biconditional</a:t>
            </a:r>
            <a:endParaRPr lang="en-US" dirty="0"/>
          </a:p>
        </p:txBody>
      </p:sp>
      <p:sp>
        <p:nvSpPr>
          <p:cNvPr id="3" name="Content Placeholder 2"/>
          <p:cNvSpPr>
            <a:spLocks noGrp="1"/>
          </p:cNvSpPr>
          <p:nvPr>
            <p:ph idx="1"/>
          </p:nvPr>
        </p:nvSpPr>
        <p:spPr>
          <a:xfrm>
            <a:off x="609600" y="1775192"/>
            <a:ext cx="5943600" cy="4930409"/>
          </a:xfrm>
        </p:spPr>
        <p:txBody>
          <a:bodyPr>
            <a:normAutofit lnSpcReduction="10000"/>
          </a:bodyPr>
          <a:lstStyle/>
          <a:p>
            <a:r>
              <a:rPr lang="en-US" dirty="0"/>
              <a:t>Sometimes people say "if and only if", as in:</a:t>
            </a:r>
          </a:p>
          <a:p>
            <a:pPr lvl="1"/>
            <a:r>
              <a:rPr lang="en-US" dirty="0"/>
              <a:t>"A number is prime if and only if it is divisible only by itself and 1."</a:t>
            </a:r>
          </a:p>
          <a:p>
            <a:r>
              <a:rPr lang="en-US" dirty="0"/>
              <a:t>This can be written </a:t>
            </a:r>
            <a:r>
              <a:rPr lang="en-US" b="1" i="1" dirty="0"/>
              <a:t>p</a:t>
            </a:r>
            <a:r>
              <a:rPr lang="en-US" dirty="0"/>
              <a:t> </a:t>
            </a:r>
            <a:r>
              <a:rPr lang="en-US" dirty="0" err="1"/>
              <a:t>iff</a:t>
            </a:r>
            <a:r>
              <a:rPr lang="en-US" dirty="0"/>
              <a:t> </a:t>
            </a:r>
            <a:r>
              <a:rPr lang="en-US" b="1" i="1" dirty="0"/>
              <a:t>q</a:t>
            </a:r>
            <a:r>
              <a:rPr lang="en-US" dirty="0"/>
              <a:t> or </a:t>
            </a:r>
            <a:r>
              <a:rPr lang="en-US" b="1" i="1" dirty="0"/>
              <a:t>p</a:t>
            </a:r>
            <a:r>
              <a:rPr lang="en-US" dirty="0"/>
              <a:t> </a:t>
            </a:r>
            <a:r>
              <a:rPr lang="en-US" dirty="0">
                <a:sym typeface="Symbol"/>
              </a:rPr>
              <a:t></a:t>
            </a:r>
            <a:r>
              <a:rPr lang="en-US" dirty="0"/>
              <a:t> </a:t>
            </a:r>
            <a:r>
              <a:rPr lang="en-US" b="1" i="1" dirty="0"/>
              <a:t>q</a:t>
            </a:r>
          </a:p>
          <a:p>
            <a:r>
              <a:rPr lang="en-US" dirty="0"/>
              <a:t>This is called the biconditional and has this truth table:</a:t>
            </a:r>
          </a:p>
          <a:p>
            <a:r>
              <a:rPr lang="en-US" dirty="0"/>
              <a:t>What is the </a:t>
            </a:r>
            <a:r>
              <a:rPr lang="en-US" dirty="0" err="1"/>
              <a:t>biconditional</a:t>
            </a:r>
            <a:r>
              <a:rPr lang="en-US" dirty="0"/>
              <a:t> logically equivalent to?</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066598020"/>
              </p:ext>
            </p:extLst>
          </p:nvPr>
        </p:nvGraphicFramePr>
        <p:xfrm>
          <a:off x="6781800" y="2514600"/>
          <a:ext cx="4419600" cy="2895600"/>
        </p:xfrm>
        <a:graphic>
          <a:graphicData uri="http://schemas.openxmlformats.org/drawingml/2006/table">
            <a:tbl>
              <a:tblPr firstRow="1" bandRow="1">
                <a:tableStyleId>{3B4B98B0-60AC-42C2-AFA5-B58CD77FA1E5}</a:tableStyleId>
              </a:tblPr>
              <a:tblGrid>
                <a:gridCol w="1473200">
                  <a:extLst>
                    <a:ext uri="{9D8B030D-6E8A-4147-A177-3AD203B41FA5}">
                      <a16:colId xmlns:a16="http://schemas.microsoft.com/office/drawing/2014/main" val="20000"/>
                    </a:ext>
                  </a:extLst>
                </a:gridCol>
                <a:gridCol w="1473200">
                  <a:extLst>
                    <a:ext uri="{9D8B030D-6E8A-4147-A177-3AD203B41FA5}">
                      <a16:colId xmlns:a16="http://schemas.microsoft.com/office/drawing/2014/main" val="20001"/>
                    </a:ext>
                  </a:extLst>
                </a:gridCol>
                <a:gridCol w="1473200">
                  <a:extLst>
                    <a:ext uri="{9D8B030D-6E8A-4147-A177-3AD203B41FA5}">
                      <a16:colId xmlns:a16="http://schemas.microsoft.com/office/drawing/2014/main" val="20002"/>
                    </a:ext>
                  </a:extLst>
                </a:gridCol>
              </a:tblGrid>
              <a:tr h="411480">
                <a:tc>
                  <a:txBody>
                    <a:bodyPr/>
                    <a:lstStyle/>
                    <a:p>
                      <a:pPr algn="ctr"/>
                      <a:r>
                        <a:rPr lang="en-US" sz="3200" i="1" dirty="0"/>
                        <a:t>p</a:t>
                      </a:r>
                      <a:endParaRPr lang="en-US" sz="3200" b="1" i="1" dirty="0">
                        <a:solidFill>
                          <a:schemeClr val="tx1"/>
                        </a:solidFill>
                      </a:endParaRPr>
                    </a:p>
                  </a:txBody>
                  <a:tcPr anchor="ctr"/>
                </a:tc>
                <a:tc>
                  <a:txBody>
                    <a:bodyPr/>
                    <a:lstStyle/>
                    <a:p>
                      <a:pPr algn="ctr"/>
                      <a:r>
                        <a:rPr lang="en-US" sz="3200" i="1" dirty="0"/>
                        <a:t>q</a:t>
                      </a:r>
                      <a:endParaRPr lang="en-US" sz="3200" b="1" i="1" dirty="0">
                        <a:solidFill>
                          <a:schemeClr val="tx1"/>
                        </a:solidFill>
                      </a:endParaRPr>
                    </a:p>
                  </a:txBody>
                  <a:tcPr anchor="ctr"/>
                </a:tc>
                <a:tc>
                  <a:txBody>
                    <a:bodyPr/>
                    <a:lstStyle/>
                    <a:p>
                      <a:pPr algn="ctr"/>
                      <a:r>
                        <a:rPr lang="en-US" sz="3200" i="1" dirty="0">
                          <a:solidFill>
                            <a:schemeClr val="tx1"/>
                          </a:solidFill>
                        </a:rPr>
                        <a:t>p</a:t>
                      </a:r>
                      <a:r>
                        <a:rPr lang="en-US" sz="3200" dirty="0">
                          <a:solidFill>
                            <a:schemeClr val="tx1"/>
                          </a:solidFill>
                        </a:rPr>
                        <a:t> </a:t>
                      </a:r>
                      <a:r>
                        <a:rPr lang="en-US" sz="3200" dirty="0">
                          <a:sym typeface="Symbol"/>
                        </a:rPr>
                        <a:t></a:t>
                      </a:r>
                      <a:r>
                        <a:rPr lang="en-US" sz="3200" baseline="0" dirty="0">
                          <a:solidFill>
                            <a:schemeClr val="tx1"/>
                          </a:solidFill>
                        </a:rPr>
                        <a:t> </a:t>
                      </a:r>
                      <a:r>
                        <a:rPr lang="en-US" sz="3200" i="1" baseline="0" dirty="0">
                          <a:solidFill>
                            <a:schemeClr val="tx1"/>
                          </a:solidFill>
                        </a:rPr>
                        <a:t>q</a:t>
                      </a:r>
                      <a:endParaRPr lang="en-US" sz="3200" i="1" dirty="0">
                        <a:solidFill>
                          <a:schemeClr val="tx1"/>
                        </a:solidFill>
                      </a:endParaRPr>
                    </a:p>
                  </a:txBody>
                  <a:tcPr anchor="ctr"/>
                </a:tc>
                <a:extLst>
                  <a:ext uri="{0D108BD9-81ED-4DB2-BD59-A6C34878D82A}">
                    <a16:rowId xmlns:a16="http://schemas.microsoft.com/office/drawing/2014/main" val="10000"/>
                  </a:ext>
                </a:extLst>
              </a:tr>
              <a:tr h="411480">
                <a:tc>
                  <a:txBody>
                    <a:bodyPr/>
                    <a:lstStyle/>
                    <a:p>
                      <a:pPr algn="ctr"/>
                      <a:r>
                        <a:rPr lang="en-US" sz="3200" dirty="0"/>
                        <a:t>T</a:t>
                      </a:r>
                    </a:p>
                  </a:txBody>
                  <a:tcPr anchor="ctr"/>
                </a:tc>
                <a:tc>
                  <a:txBody>
                    <a:bodyPr/>
                    <a:lstStyle/>
                    <a:p>
                      <a:pPr algn="ctr"/>
                      <a:r>
                        <a:rPr lang="en-US" sz="3200" dirty="0"/>
                        <a:t>T</a:t>
                      </a:r>
                    </a:p>
                  </a:txBody>
                  <a:tcPr anchor="ctr"/>
                </a:tc>
                <a:tc>
                  <a:txBody>
                    <a:bodyPr/>
                    <a:lstStyle/>
                    <a:p>
                      <a:pPr algn="ctr"/>
                      <a:r>
                        <a:rPr lang="en-US" sz="3200" dirty="0"/>
                        <a:t>T</a:t>
                      </a:r>
                    </a:p>
                  </a:txBody>
                  <a:tcPr anchor="ctr"/>
                </a:tc>
                <a:extLst>
                  <a:ext uri="{0D108BD9-81ED-4DB2-BD59-A6C34878D82A}">
                    <a16:rowId xmlns:a16="http://schemas.microsoft.com/office/drawing/2014/main" val="10001"/>
                  </a:ext>
                </a:extLst>
              </a:tr>
              <a:tr h="411480">
                <a:tc>
                  <a:txBody>
                    <a:bodyPr/>
                    <a:lstStyle/>
                    <a:p>
                      <a:pPr algn="ctr"/>
                      <a:r>
                        <a:rPr lang="en-US" sz="3200" dirty="0"/>
                        <a:t>T</a:t>
                      </a:r>
                    </a:p>
                  </a:txBody>
                  <a:tcPr anchor="ctr"/>
                </a:tc>
                <a:tc>
                  <a:txBody>
                    <a:bodyPr/>
                    <a:lstStyle/>
                    <a:p>
                      <a:pPr algn="ctr"/>
                      <a:r>
                        <a:rPr lang="en-US" sz="3200" dirty="0"/>
                        <a:t>F</a:t>
                      </a:r>
                    </a:p>
                  </a:txBody>
                  <a:tcPr anchor="ctr"/>
                </a:tc>
                <a:tc>
                  <a:txBody>
                    <a:bodyPr/>
                    <a:lstStyle/>
                    <a:p>
                      <a:pPr algn="ctr"/>
                      <a:r>
                        <a:rPr lang="en-US" sz="3200" dirty="0"/>
                        <a:t>F</a:t>
                      </a:r>
                    </a:p>
                  </a:txBody>
                  <a:tcPr anchor="ctr"/>
                </a:tc>
                <a:extLst>
                  <a:ext uri="{0D108BD9-81ED-4DB2-BD59-A6C34878D82A}">
                    <a16:rowId xmlns:a16="http://schemas.microsoft.com/office/drawing/2014/main" val="10002"/>
                  </a:ext>
                </a:extLst>
              </a:tr>
              <a:tr h="411480">
                <a:tc>
                  <a:txBody>
                    <a:bodyPr/>
                    <a:lstStyle/>
                    <a:p>
                      <a:pPr algn="ctr"/>
                      <a:r>
                        <a:rPr lang="en-US" sz="3200" dirty="0"/>
                        <a:t>F</a:t>
                      </a:r>
                    </a:p>
                  </a:txBody>
                  <a:tcPr anchor="ctr"/>
                </a:tc>
                <a:tc>
                  <a:txBody>
                    <a:bodyPr/>
                    <a:lstStyle/>
                    <a:p>
                      <a:pPr algn="ctr"/>
                      <a:r>
                        <a:rPr lang="en-US" sz="3200" dirty="0"/>
                        <a:t>T</a:t>
                      </a:r>
                    </a:p>
                  </a:txBody>
                  <a:tcPr anchor="ctr"/>
                </a:tc>
                <a:tc>
                  <a:txBody>
                    <a:bodyPr/>
                    <a:lstStyle/>
                    <a:p>
                      <a:pPr algn="ctr"/>
                      <a:r>
                        <a:rPr lang="en-US" sz="3200" dirty="0"/>
                        <a:t>F</a:t>
                      </a:r>
                    </a:p>
                  </a:txBody>
                  <a:tcPr anchor="ctr"/>
                </a:tc>
                <a:extLst>
                  <a:ext uri="{0D108BD9-81ED-4DB2-BD59-A6C34878D82A}">
                    <a16:rowId xmlns:a16="http://schemas.microsoft.com/office/drawing/2014/main" val="10003"/>
                  </a:ext>
                </a:extLst>
              </a:tr>
              <a:tr h="411480">
                <a:tc>
                  <a:txBody>
                    <a:bodyPr/>
                    <a:lstStyle/>
                    <a:p>
                      <a:pPr algn="ctr"/>
                      <a:r>
                        <a:rPr lang="en-US" sz="3200" dirty="0"/>
                        <a:t>F</a:t>
                      </a:r>
                    </a:p>
                  </a:txBody>
                  <a:tcPr anchor="ctr"/>
                </a:tc>
                <a:tc>
                  <a:txBody>
                    <a:bodyPr/>
                    <a:lstStyle/>
                    <a:p>
                      <a:pPr algn="ctr"/>
                      <a:r>
                        <a:rPr lang="en-US" sz="3200" dirty="0"/>
                        <a:t>F</a:t>
                      </a:r>
                    </a:p>
                  </a:txBody>
                  <a:tcPr anchor="ctr"/>
                </a:tc>
                <a:tc>
                  <a:txBody>
                    <a:bodyPr/>
                    <a:lstStyle/>
                    <a:p>
                      <a:pPr algn="ctr"/>
                      <a:r>
                        <a:rPr lang="en-US" sz="3200" dirty="0"/>
                        <a:t>T</a:t>
                      </a:r>
                    </a:p>
                  </a:txBody>
                  <a:tcPr anchor="ct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Laws of Boolean algebra</a:t>
            </a:r>
          </a:p>
        </p:txBody>
      </p:sp>
      <p:graphicFrame>
        <p:nvGraphicFramePr>
          <p:cNvPr id="4" name="Table 3"/>
          <p:cNvGraphicFramePr>
            <a:graphicFrameLocks noGrp="1"/>
          </p:cNvGraphicFramePr>
          <p:nvPr>
            <p:extLst>
              <p:ext uri="{D42A27DB-BD31-4B8C-83A1-F6EECF244321}">
                <p14:modId xmlns:p14="http://schemas.microsoft.com/office/powerpoint/2010/main" val="1700648126"/>
              </p:ext>
            </p:extLst>
          </p:nvPr>
        </p:nvGraphicFramePr>
        <p:xfrm>
          <a:off x="0" y="1408176"/>
          <a:ext cx="12192000" cy="5449824"/>
        </p:xfrm>
        <a:graphic>
          <a:graphicData uri="http://schemas.openxmlformats.org/drawingml/2006/table">
            <a:tbl>
              <a:tblPr firstRow="1" bandRow="1">
                <a:tableStyleId>{5C22544A-7EE6-4342-B048-85BDC9FD1C3A}</a:tableStyleId>
              </a:tblPr>
              <a:tblGrid>
                <a:gridCol w="2667000">
                  <a:extLst>
                    <a:ext uri="{9D8B030D-6E8A-4147-A177-3AD203B41FA5}">
                      <a16:colId xmlns:a16="http://schemas.microsoft.com/office/drawing/2014/main" val="20000"/>
                    </a:ext>
                  </a:extLst>
                </a:gridCol>
                <a:gridCol w="3862551">
                  <a:extLst>
                    <a:ext uri="{9D8B030D-6E8A-4147-A177-3AD203B41FA5}">
                      <a16:colId xmlns:a16="http://schemas.microsoft.com/office/drawing/2014/main" val="20001"/>
                    </a:ext>
                  </a:extLst>
                </a:gridCol>
                <a:gridCol w="5662449">
                  <a:extLst>
                    <a:ext uri="{9D8B030D-6E8A-4147-A177-3AD203B41FA5}">
                      <a16:colId xmlns:a16="http://schemas.microsoft.com/office/drawing/2014/main" val="20002"/>
                    </a:ext>
                  </a:extLst>
                </a:gridCol>
              </a:tblGrid>
              <a:tr h="454152">
                <a:tc>
                  <a:txBody>
                    <a:bodyPr/>
                    <a:lstStyle/>
                    <a:p>
                      <a:r>
                        <a:rPr lang="en-US" sz="2000" dirty="0"/>
                        <a:t>Name</a:t>
                      </a:r>
                    </a:p>
                  </a:txBody>
                  <a:tcPr/>
                </a:tc>
                <a:tc>
                  <a:txBody>
                    <a:bodyPr/>
                    <a:lstStyle/>
                    <a:p>
                      <a:pPr algn="ctr"/>
                      <a:r>
                        <a:rPr lang="en-US" sz="2000" dirty="0"/>
                        <a:t>Law</a:t>
                      </a:r>
                    </a:p>
                  </a:txBody>
                  <a:tcPr/>
                </a:tc>
                <a:tc>
                  <a:txBody>
                    <a:bodyPr/>
                    <a:lstStyle/>
                    <a:p>
                      <a:pPr algn="ctr"/>
                      <a:r>
                        <a:rPr lang="en-US" sz="2000" dirty="0"/>
                        <a:t>Dual</a:t>
                      </a:r>
                    </a:p>
                  </a:txBody>
                  <a:tcPr/>
                </a:tc>
                <a:extLst>
                  <a:ext uri="{0D108BD9-81ED-4DB2-BD59-A6C34878D82A}">
                    <a16:rowId xmlns:a16="http://schemas.microsoft.com/office/drawing/2014/main" val="10000"/>
                  </a:ext>
                </a:extLst>
              </a:tr>
              <a:tr h="454152">
                <a:tc>
                  <a:txBody>
                    <a:bodyPr/>
                    <a:lstStyle/>
                    <a:p>
                      <a:r>
                        <a:rPr lang="en-US" sz="2000" dirty="0"/>
                        <a:t>Commutative</a:t>
                      </a:r>
                    </a:p>
                  </a:txBody>
                  <a:tcPr/>
                </a:tc>
                <a:tc>
                  <a:txBody>
                    <a:bodyPr/>
                    <a:lstStyle/>
                    <a:p>
                      <a:pPr algn="ctr"/>
                      <a:r>
                        <a:rPr lang="en-US" sz="2000" b="1" i="1" dirty="0"/>
                        <a:t>p</a:t>
                      </a:r>
                      <a:r>
                        <a:rPr lang="en-US" sz="2000" dirty="0"/>
                        <a:t> </a:t>
                      </a:r>
                      <a:r>
                        <a:rPr lang="en-US" sz="2000" dirty="0">
                          <a:sym typeface="Symbol"/>
                        </a:rPr>
                        <a:t> </a:t>
                      </a:r>
                      <a:r>
                        <a:rPr lang="en-US" sz="2000" b="1" i="1" dirty="0">
                          <a:sym typeface="Symbol"/>
                        </a:rPr>
                        <a:t>q</a:t>
                      </a:r>
                      <a:r>
                        <a:rPr lang="en-US" sz="2000" dirty="0">
                          <a:sym typeface="Symbol"/>
                        </a:rPr>
                        <a:t>  </a:t>
                      </a:r>
                      <a:r>
                        <a:rPr lang="en-US" sz="2000" b="1" i="1" dirty="0">
                          <a:sym typeface="Symbol"/>
                        </a:rPr>
                        <a:t>q</a:t>
                      </a:r>
                      <a:r>
                        <a:rPr lang="en-US" sz="2000" dirty="0">
                          <a:sym typeface="Symbol"/>
                        </a:rPr>
                        <a:t>  </a:t>
                      </a:r>
                      <a:r>
                        <a:rPr lang="en-US" sz="2000" b="1" i="1" dirty="0">
                          <a:sym typeface="Symbol"/>
                        </a:rPr>
                        <a:t>p</a:t>
                      </a:r>
                      <a:endParaRPr lang="en-US" sz="2000" dirty="0"/>
                    </a:p>
                  </a:txBody>
                  <a:tcPr/>
                </a:tc>
                <a:tc>
                  <a:txBody>
                    <a:bodyPr/>
                    <a:lstStyle/>
                    <a:p>
                      <a:pPr algn="ctr"/>
                      <a:r>
                        <a:rPr lang="en-US" sz="2000" b="1" i="1" dirty="0"/>
                        <a:t>p</a:t>
                      </a:r>
                      <a:r>
                        <a:rPr lang="en-US" sz="2000" dirty="0"/>
                        <a:t> </a:t>
                      </a:r>
                      <a:r>
                        <a:rPr lang="en-US" sz="2000" dirty="0">
                          <a:sym typeface="Symbol"/>
                        </a:rPr>
                        <a:t> </a:t>
                      </a:r>
                      <a:r>
                        <a:rPr lang="en-US" sz="2000" b="1" i="1" dirty="0">
                          <a:sym typeface="Symbol"/>
                        </a:rPr>
                        <a:t>q</a:t>
                      </a:r>
                      <a:r>
                        <a:rPr lang="en-US" sz="2000" dirty="0">
                          <a:sym typeface="Symbol"/>
                        </a:rPr>
                        <a:t>  </a:t>
                      </a:r>
                      <a:r>
                        <a:rPr lang="en-US" sz="2000" b="1" i="1" dirty="0">
                          <a:sym typeface="Symbol"/>
                        </a:rPr>
                        <a:t>q</a:t>
                      </a:r>
                      <a:r>
                        <a:rPr lang="en-US" sz="2000" dirty="0">
                          <a:sym typeface="Symbol"/>
                        </a:rPr>
                        <a:t>  </a:t>
                      </a:r>
                      <a:r>
                        <a:rPr lang="en-US" sz="2000" b="1" i="1" dirty="0">
                          <a:sym typeface="Symbol"/>
                        </a:rPr>
                        <a:t>p</a:t>
                      </a:r>
                      <a:endParaRPr lang="en-US" sz="2000" dirty="0"/>
                    </a:p>
                  </a:txBody>
                  <a:tcPr/>
                </a:tc>
                <a:extLst>
                  <a:ext uri="{0D108BD9-81ED-4DB2-BD59-A6C34878D82A}">
                    <a16:rowId xmlns:a16="http://schemas.microsoft.com/office/drawing/2014/main" val="10001"/>
                  </a:ext>
                </a:extLst>
              </a:tr>
              <a:tr h="454152">
                <a:tc>
                  <a:txBody>
                    <a:bodyPr/>
                    <a:lstStyle/>
                    <a:p>
                      <a:r>
                        <a:rPr lang="en-US" sz="2000" dirty="0">
                          <a:sym typeface="Symbol"/>
                        </a:rPr>
                        <a:t>Associative</a:t>
                      </a:r>
                      <a:endParaRPr lang="en-US" sz="2000" dirty="0"/>
                    </a:p>
                  </a:txBody>
                  <a:tcPr/>
                </a:tc>
                <a:tc>
                  <a:txBody>
                    <a:bodyPr/>
                    <a:lstStyle/>
                    <a:p>
                      <a:pPr algn="ctr"/>
                      <a:r>
                        <a:rPr lang="en-US" sz="2000" dirty="0">
                          <a:sym typeface="Symbol"/>
                        </a:rPr>
                        <a:t>(</a:t>
                      </a:r>
                      <a:r>
                        <a:rPr lang="en-US" sz="2000" b="1" i="1" dirty="0"/>
                        <a:t>p</a:t>
                      </a:r>
                      <a:r>
                        <a:rPr lang="en-US" sz="2000" dirty="0"/>
                        <a:t> </a:t>
                      </a:r>
                      <a:r>
                        <a:rPr lang="en-US" sz="2000" dirty="0">
                          <a:sym typeface="Symbol"/>
                        </a:rPr>
                        <a:t> </a:t>
                      </a:r>
                      <a:r>
                        <a:rPr lang="en-US" sz="2000" b="1" i="1" dirty="0">
                          <a:sym typeface="Symbol"/>
                        </a:rPr>
                        <a:t>q</a:t>
                      </a:r>
                      <a:r>
                        <a:rPr lang="en-US" sz="2000" dirty="0">
                          <a:sym typeface="Symbol"/>
                        </a:rPr>
                        <a:t>)  </a:t>
                      </a:r>
                      <a:r>
                        <a:rPr lang="en-US" sz="2000" b="1" i="1" dirty="0">
                          <a:sym typeface="Symbol"/>
                        </a:rPr>
                        <a:t>r</a:t>
                      </a:r>
                      <a:r>
                        <a:rPr lang="en-US" sz="2000" dirty="0">
                          <a:sym typeface="Symbol"/>
                        </a:rPr>
                        <a:t>  </a:t>
                      </a:r>
                      <a:r>
                        <a:rPr lang="en-US" sz="2000" b="1" i="1" dirty="0"/>
                        <a:t>p</a:t>
                      </a:r>
                      <a:r>
                        <a:rPr lang="en-US" sz="2000" dirty="0"/>
                        <a:t> </a:t>
                      </a:r>
                      <a:r>
                        <a:rPr lang="en-US" sz="2000" dirty="0">
                          <a:sym typeface="Symbol"/>
                        </a:rPr>
                        <a:t> (</a:t>
                      </a:r>
                      <a:r>
                        <a:rPr lang="en-US" sz="2000" b="1" i="1" dirty="0">
                          <a:sym typeface="Symbol"/>
                        </a:rPr>
                        <a:t>q</a:t>
                      </a:r>
                      <a:r>
                        <a:rPr lang="en-US" sz="2000" dirty="0">
                          <a:sym typeface="Symbol"/>
                        </a:rPr>
                        <a:t>  </a:t>
                      </a:r>
                      <a:r>
                        <a:rPr lang="en-US" sz="2000" b="1" i="1" dirty="0">
                          <a:sym typeface="Symbol"/>
                        </a:rPr>
                        <a:t>r</a:t>
                      </a:r>
                      <a:r>
                        <a:rPr lang="en-US" sz="2000" dirty="0">
                          <a:sym typeface="Symbol"/>
                        </a:rPr>
                        <a:t>)</a:t>
                      </a:r>
                      <a:endParaRPr lang="en-US" sz="2000" dirty="0"/>
                    </a:p>
                  </a:txBody>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US" sz="2000" dirty="0">
                          <a:sym typeface="Symbol"/>
                        </a:rPr>
                        <a:t>(</a:t>
                      </a:r>
                      <a:r>
                        <a:rPr lang="en-US" sz="2000" b="1" i="1" dirty="0"/>
                        <a:t>p</a:t>
                      </a:r>
                      <a:r>
                        <a:rPr lang="en-US" sz="2000" dirty="0"/>
                        <a:t> </a:t>
                      </a:r>
                      <a:r>
                        <a:rPr lang="en-US" sz="2000" dirty="0">
                          <a:sym typeface="Symbol"/>
                        </a:rPr>
                        <a:t> </a:t>
                      </a:r>
                      <a:r>
                        <a:rPr lang="en-US" sz="2000" b="1" i="1" dirty="0">
                          <a:sym typeface="Symbol"/>
                        </a:rPr>
                        <a:t>q</a:t>
                      </a:r>
                      <a:r>
                        <a:rPr lang="en-US" sz="2000" dirty="0">
                          <a:sym typeface="Symbol"/>
                        </a:rPr>
                        <a:t>)  </a:t>
                      </a:r>
                      <a:r>
                        <a:rPr lang="en-US" sz="2000" b="1" i="1" dirty="0">
                          <a:sym typeface="Symbol"/>
                        </a:rPr>
                        <a:t>r</a:t>
                      </a:r>
                      <a:r>
                        <a:rPr lang="en-US" sz="2000" dirty="0">
                          <a:sym typeface="Symbol"/>
                        </a:rPr>
                        <a:t>  </a:t>
                      </a:r>
                      <a:r>
                        <a:rPr lang="en-US" sz="2000" b="1" i="1" dirty="0"/>
                        <a:t>p</a:t>
                      </a:r>
                      <a:r>
                        <a:rPr lang="en-US" sz="2000" dirty="0"/>
                        <a:t> </a:t>
                      </a:r>
                      <a:r>
                        <a:rPr lang="en-US" sz="2000" dirty="0">
                          <a:sym typeface="Symbol"/>
                        </a:rPr>
                        <a:t> (</a:t>
                      </a:r>
                      <a:r>
                        <a:rPr lang="en-US" sz="2000" b="1" i="1" dirty="0">
                          <a:sym typeface="Symbol"/>
                        </a:rPr>
                        <a:t>q</a:t>
                      </a:r>
                      <a:r>
                        <a:rPr lang="en-US" sz="2000" dirty="0">
                          <a:sym typeface="Symbol"/>
                        </a:rPr>
                        <a:t>  </a:t>
                      </a:r>
                      <a:r>
                        <a:rPr lang="en-US" sz="2000" b="1" i="1" dirty="0">
                          <a:sym typeface="Symbol"/>
                        </a:rPr>
                        <a:t>r</a:t>
                      </a:r>
                      <a:r>
                        <a:rPr lang="en-US" sz="2000" dirty="0">
                          <a:sym typeface="Symbol"/>
                        </a:rPr>
                        <a:t>)</a:t>
                      </a:r>
                      <a:endParaRPr lang="en-US" sz="2000" dirty="0"/>
                    </a:p>
                  </a:txBody>
                  <a:tcPr/>
                </a:tc>
                <a:extLst>
                  <a:ext uri="{0D108BD9-81ED-4DB2-BD59-A6C34878D82A}">
                    <a16:rowId xmlns:a16="http://schemas.microsoft.com/office/drawing/2014/main" val="10002"/>
                  </a:ext>
                </a:extLst>
              </a:tr>
              <a:tr h="454152">
                <a:tc>
                  <a:txBody>
                    <a:bodyPr/>
                    <a:lstStyle/>
                    <a:p>
                      <a:r>
                        <a:rPr lang="en-US" sz="2000" dirty="0">
                          <a:sym typeface="Symbol"/>
                        </a:rPr>
                        <a:t>Distributive</a:t>
                      </a:r>
                      <a:endParaRPr lang="en-US" sz="2000" dirty="0"/>
                    </a:p>
                  </a:txBody>
                  <a:tcPr/>
                </a:tc>
                <a:tc>
                  <a:txBody>
                    <a:bodyPr/>
                    <a:lstStyle/>
                    <a:p>
                      <a:pPr algn="ctr"/>
                      <a:r>
                        <a:rPr lang="en-US" sz="2000" b="1" i="1" dirty="0"/>
                        <a:t>p</a:t>
                      </a:r>
                      <a:r>
                        <a:rPr lang="en-US" sz="2000" dirty="0"/>
                        <a:t> </a:t>
                      </a:r>
                      <a:r>
                        <a:rPr lang="en-US" sz="2000" dirty="0">
                          <a:sym typeface="Symbol"/>
                        </a:rPr>
                        <a:t> (</a:t>
                      </a:r>
                      <a:r>
                        <a:rPr lang="en-US" sz="2000" b="1" i="1" dirty="0">
                          <a:sym typeface="Symbol"/>
                        </a:rPr>
                        <a:t>q</a:t>
                      </a:r>
                      <a:r>
                        <a:rPr lang="en-US" sz="2000" dirty="0">
                          <a:sym typeface="Symbol"/>
                        </a:rPr>
                        <a:t>  </a:t>
                      </a:r>
                      <a:r>
                        <a:rPr lang="en-US" sz="2000" b="1" i="1" dirty="0">
                          <a:sym typeface="Symbol"/>
                        </a:rPr>
                        <a:t>r</a:t>
                      </a:r>
                      <a:r>
                        <a:rPr lang="en-US" sz="2000" dirty="0">
                          <a:sym typeface="Symbol"/>
                        </a:rPr>
                        <a:t>)  (</a:t>
                      </a:r>
                      <a:r>
                        <a:rPr lang="en-US" sz="2000" b="1" i="1" dirty="0"/>
                        <a:t>p</a:t>
                      </a:r>
                      <a:r>
                        <a:rPr lang="en-US" sz="2000" dirty="0"/>
                        <a:t> </a:t>
                      </a:r>
                      <a:r>
                        <a:rPr lang="en-US" sz="2000" dirty="0">
                          <a:sym typeface="Symbol"/>
                        </a:rPr>
                        <a:t> </a:t>
                      </a:r>
                      <a:r>
                        <a:rPr lang="en-US" sz="2000" b="1" i="1" dirty="0">
                          <a:sym typeface="Symbol"/>
                        </a:rPr>
                        <a:t>q</a:t>
                      </a:r>
                      <a:r>
                        <a:rPr lang="en-US" sz="2000" dirty="0">
                          <a:sym typeface="Symbol"/>
                        </a:rPr>
                        <a:t>)  (</a:t>
                      </a:r>
                      <a:r>
                        <a:rPr lang="en-US" sz="2000" b="1" i="1" dirty="0">
                          <a:sym typeface="Symbol"/>
                        </a:rPr>
                        <a:t>p</a:t>
                      </a:r>
                      <a:r>
                        <a:rPr lang="en-US" sz="2000" dirty="0">
                          <a:sym typeface="Symbol"/>
                        </a:rPr>
                        <a:t>  </a:t>
                      </a:r>
                      <a:r>
                        <a:rPr lang="en-US" sz="2000" b="1" i="1" dirty="0">
                          <a:sym typeface="Symbol"/>
                        </a:rPr>
                        <a:t>r</a:t>
                      </a:r>
                      <a:r>
                        <a:rPr lang="en-US" sz="2000" dirty="0">
                          <a:sym typeface="Symbol"/>
                        </a:rPr>
                        <a:t>)</a:t>
                      </a: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i="1" dirty="0"/>
                        <a:t>p</a:t>
                      </a:r>
                      <a:r>
                        <a:rPr lang="en-US" sz="2000" dirty="0"/>
                        <a:t> </a:t>
                      </a:r>
                      <a:r>
                        <a:rPr lang="en-US" sz="2000" dirty="0">
                          <a:sym typeface="Symbol"/>
                        </a:rPr>
                        <a:t> (</a:t>
                      </a:r>
                      <a:r>
                        <a:rPr lang="en-US" sz="2000" b="1" i="1" dirty="0">
                          <a:sym typeface="Symbol"/>
                        </a:rPr>
                        <a:t>q</a:t>
                      </a:r>
                      <a:r>
                        <a:rPr lang="en-US" sz="2000" dirty="0">
                          <a:sym typeface="Symbol"/>
                        </a:rPr>
                        <a:t>  </a:t>
                      </a:r>
                      <a:r>
                        <a:rPr lang="en-US" sz="2000" b="1" i="1" dirty="0">
                          <a:sym typeface="Symbol"/>
                        </a:rPr>
                        <a:t>r</a:t>
                      </a:r>
                      <a:r>
                        <a:rPr lang="en-US" sz="2000" dirty="0">
                          <a:sym typeface="Symbol"/>
                        </a:rPr>
                        <a:t>)  (</a:t>
                      </a:r>
                      <a:r>
                        <a:rPr lang="en-US" sz="2000" b="1" i="1" dirty="0"/>
                        <a:t>p</a:t>
                      </a:r>
                      <a:r>
                        <a:rPr lang="en-US" sz="2000" dirty="0"/>
                        <a:t> </a:t>
                      </a:r>
                      <a:r>
                        <a:rPr lang="en-US" sz="2000" dirty="0">
                          <a:sym typeface="Symbol"/>
                        </a:rPr>
                        <a:t> </a:t>
                      </a:r>
                      <a:r>
                        <a:rPr lang="en-US" sz="2000" b="1" i="1" dirty="0">
                          <a:sym typeface="Symbol"/>
                        </a:rPr>
                        <a:t>q</a:t>
                      </a:r>
                      <a:r>
                        <a:rPr lang="en-US" sz="2000" dirty="0">
                          <a:sym typeface="Symbol"/>
                        </a:rPr>
                        <a:t>)  (</a:t>
                      </a:r>
                      <a:r>
                        <a:rPr lang="en-US" sz="2000" b="1" i="1" dirty="0">
                          <a:sym typeface="Symbol"/>
                        </a:rPr>
                        <a:t>p</a:t>
                      </a:r>
                      <a:r>
                        <a:rPr lang="en-US" sz="2000" dirty="0">
                          <a:sym typeface="Symbol"/>
                        </a:rPr>
                        <a:t>  </a:t>
                      </a:r>
                      <a:r>
                        <a:rPr lang="en-US" sz="2000" b="1" i="1" dirty="0">
                          <a:sym typeface="Symbol"/>
                        </a:rPr>
                        <a:t>r</a:t>
                      </a:r>
                      <a:r>
                        <a:rPr lang="en-US" sz="2000" dirty="0">
                          <a:sym typeface="Symbol"/>
                        </a:rPr>
                        <a:t>)</a:t>
                      </a:r>
                      <a:endParaRPr lang="en-US" sz="2000" dirty="0"/>
                    </a:p>
                  </a:txBody>
                  <a:tcPr/>
                </a:tc>
                <a:extLst>
                  <a:ext uri="{0D108BD9-81ED-4DB2-BD59-A6C34878D82A}">
                    <a16:rowId xmlns:a16="http://schemas.microsoft.com/office/drawing/2014/main" val="10003"/>
                  </a:ext>
                </a:extLst>
              </a:tr>
              <a:tr h="454152">
                <a:tc>
                  <a:txBody>
                    <a:bodyPr/>
                    <a:lstStyle/>
                    <a:p>
                      <a:r>
                        <a:rPr lang="en-US" sz="2000" dirty="0"/>
                        <a:t>Identity</a:t>
                      </a:r>
                    </a:p>
                  </a:txBody>
                  <a:tcPr/>
                </a:tc>
                <a:tc>
                  <a:txBody>
                    <a:bodyPr/>
                    <a:lstStyle/>
                    <a:p>
                      <a:pPr algn="ctr"/>
                      <a:r>
                        <a:rPr lang="en-US" sz="2000" b="1" i="1" dirty="0"/>
                        <a:t>p</a:t>
                      </a:r>
                      <a:r>
                        <a:rPr lang="en-US" sz="2000" baseline="0" dirty="0"/>
                        <a:t> </a:t>
                      </a:r>
                      <a:r>
                        <a:rPr lang="en-US" sz="2000" dirty="0">
                          <a:sym typeface="Symbol"/>
                        </a:rPr>
                        <a:t> </a:t>
                      </a:r>
                      <a:r>
                        <a:rPr lang="en-US" sz="2000" b="1" dirty="0">
                          <a:sym typeface="Symbol"/>
                        </a:rPr>
                        <a:t>t </a:t>
                      </a:r>
                      <a:r>
                        <a:rPr lang="en-US" sz="2000" dirty="0">
                          <a:sym typeface="Symbol"/>
                        </a:rPr>
                        <a:t> </a:t>
                      </a:r>
                      <a:r>
                        <a:rPr lang="en-US" sz="2000" b="1" i="1" dirty="0">
                          <a:sym typeface="Symbol"/>
                        </a:rPr>
                        <a:t>p</a:t>
                      </a:r>
                      <a:endParaRPr lang="en-US" sz="2000" b="1" i="1" dirty="0"/>
                    </a:p>
                  </a:txBody>
                  <a:tcPr/>
                </a:tc>
                <a:tc>
                  <a:txBody>
                    <a:bodyPr/>
                    <a:lstStyle/>
                    <a:p>
                      <a:pPr algn="ctr"/>
                      <a:r>
                        <a:rPr lang="en-US" sz="2000" b="1" i="1" dirty="0"/>
                        <a:t>p</a:t>
                      </a:r>
                      <a:r>
                        <a:rPr lang="en-US" sz="2000" baseline="0" dirty="0"/>
                        <a:t> </a:t>
                      </a:r>
                      <a:r>
                        <a:rPr lang="en-US" sz="2000" dirty="0">
                          <a:sym typeface="Symbol"/>
                        </a:rPr>
                        <a:t> </a:t>
                      </a:r>
                      <a:r>
                        <a:rPr lang="en-US" sz="2000" b="1" dirty="0">
                          <a:sym typeface="Symbol"/>
                        </a:rPr>
                        <a:t>c </a:t>
                      </a:r>
                      <a:r>
                        <a:rPr lang="en-US" sz="2000" dirty="0">
                          <a:sym typeface="Symbol"/>
                        </a:rPr>
                        <a:t> </a:t>
                      </a:r>
                      <a:r>
                        <a:rPr lang="en-US" sz="2000" b="1" i="1" dirty="0">
                          <a:sym typeface="Symbol"/>
                        </a:rPr>
                        <a:t>p</a:t>
                      </a:r>
                      <a:endParaRPr lang="en-US" sz="2000" dirty="0"/>
                    </a:p>
                  </a:txBody>
                  <a:tcPr/>
                </a:tc>
                <a:extLst>
                  <a:ext uri="{0D108BD9-81ED-4DB2-BD59-A6C34878D82A}">
                    <a16:rowId xmlns:a16="http://schemas.microsoft.com/office/drawing/2014/main" val="10004"/>
                  </a:ext>
                </a:extLst>
              </a:tr>
              <a:tr h="454152">
                <a:tc>
                  <a:txBody>
                    <a:bodyPr/>
                    <a:lstStyle/>
                    <a:p>
                      <a:r>
                        <a:rPr lang="en-US" sz="2000" dirty="0"/>
                        <a:t>Negation</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i="1" dirty="0"/>
                        <a:t>p</a:t>
                      </a:r>
                      <a:r>
                        <a:rPr lang="en-US" sz="2000" baseline="0" dirty="0"/>
                        <a:t> </a:t>
                      </a:r>
                      <a:r>
                        <a:rPr lang="en-US" sz="2000" dirty="0">
                          <a:sym typeface="Symbol"/>
                        </a:rPr>
                        <a:t> ~</a:t>
                      </a:r>
                      <a:r>
                        <a:rPr lang="en-US" sz="2000" b="1" i="1" dirty="0">
                          <a:sym typeface="Symbol"/>
                        </a:rPr>
                        <a:t>p</a:t>
                      </a:r>
                      <a:r>
                        <a:rPr lang="en-US" sz="2000" b="1" dirty="0">
                          <a:sym typeface="Symbol"/>
                        </a:rPr>
                        <a:t> </a:t>
                      </a:r>
                      <a:r>
                        <a:rPr lang="en-US" sz="2000" dirty="0">
                          <a:sym typeface="Symbol"/>
                        </a:rPr>
                        <a:t> </a:t>
                      </a:r>
                      <a:r>
                        <a:rPr lang="en-US" sz="2000" b="1" i="0" dirty="0">
                          <a:sym typeface="Symbol"/>
                        </a:rPr>
                        <a:t>t</a:t>
                      </a:r>
                      <a:endParaRPr lang="en-US" sz="2000" i="0" dirty="0"/>
                    </a:p>
                  </a:txBody>
                  <a:tcPr/>
                </a:tc>
                <a:tc>
                  <a:txBody>
                    <a:bodyPr/>
                    <a:lstStyle/>
                    <a:p>
                      <a:pPr algn="ctr"/>
                      <a:r>
                        <a:rPr lang="en-US" sz="2000" b="1" i="1" dirty="0"/>
                        <a:t>p</a:t>
                      </a:r>
                      <a:r>
                        <a:rPr lang="en-US" sz="2000" baseline="0" dirty="0"/>
                        <a:t> </a:t>
                      </a:r>
                      <a:r>
                        <a:rPr lang="en-US" sz="2000" dirty="0">
                          <a:sym typeface="Symbol"/>
                        </a:rPr>
                        <a:t> ~</a:t>
                      </a:r>
                      <a:r>
                        <a:rPr lang="en-US" sz="2000" b="1" i="1" dirty="0">
                          <a:sym typeface="Symbol"/>
                        </a:rPr>
                        <a:t>p</a:t>
                      </a:r>
                      <a:r>
                        <a:rPr lang="en-US" sz="2000" b="1" dirty="0">
                          <a:sym typeface="Symbol"/>
                        </a:rPr>
                        <a:t> </a:t>
                      </a:r>
                      <a:r>
                        <a:rPr lang="en-US" sz="2000" dirty="0">
                          <a:sym typeface="Symbol"/>
                        </a:rPr>
                        <a:t> </a:t>
                      </a:r>
                      <a:r>
                        <a:rPr lang="en-US" sz="2000" b="1" i="0" dirty="0">
                          <a:sym typeface="Symbol"/>
                        </a:rPr>
                        <a:t>c</a:t>
                      </a:r>
                      <a:endParaRPr lang="en-US" sz="2000" dirty="0"/>
                    </a:p>
                  </a:txBody>
                  <a:tcPr/>
                </a:tc>
                <a:extLst>
                  <a:ext uri="{0D108BD9-81ED-4DB2-BD59-A6C34878D82A}">
                    <a16:rowId xmlns:a16="http://schemas.microsoft.com/office/drawing/2014/main" val="10005"/>
                  </a:ext>
                </a:extLst>
              </a:tr>
              <a:tr h="454152">
                <a:tc>
                  <a:txBody>
                    <a:bodyPr/>
                    <a:lstStyle/>
                    <a:p>
                      <a:r>
                        <a:rPr lang="en-US" sz="2000" dirty="0"/>
                        <a:t>Double</a:t>
                      </a:r>
                      <a:r>
                        <a:rPr lang="en-US" sz="2000" baseline="0" dirty="0"/>
                        <a:t> Negative</a:t>
                      </a:r>
                      <a:endParaRPr lang="en-US" sz="2000" dirty="0"/>
                    </a:p>
                  </a:txBody>
                  <a:tcPr/>
                </a:tc>
                <a:tc>
                  <a:txBody>
                    <a:bodyPr/>
                    <a:lstStyle/>
                    <a:p>
                      <a:pPr algn="ctr"/>
                      <a:r>
                        <a:rPr lang="en-US" sz="2000" dirty="0"/>
                        <a:t>~(~</a:t>
                      </a:r>
                      <a:r>
                        <a:rPr lang="en-US" sz="2000" b="1" i="1" dirty="0"/>
                        <a:t>p</a:t>
                      </a:r>
                      <a:r>
                        <a:rPr lang="en-US" sz="2000" dirty="0"/>
                        <a:t>) </a:t>
                      </a:r>
                      <a:r>
                        <a:rPr lang="en-US" sz="2000" dirty="0">
                          <a:sym typeface="Symbol"/>
                        </a:rPr>
                        <a:t> </a:t>
                      </a:r>
                      <a:r>
                        <a:rPr lang="en-US" sz="2000" b="1" i="1" dirty="0">
                          <a:sym typeface="Symbol"/>
                        </a:rPr>
                        <a:t>p</a:t>
                      </a:r>
                      <a:r>
                        <a:rPr lang="en-US" sz="2000" dirty="0"/>
                        <a:t> </a:t>
                      </a:r>
                    </a:p>
                  </a:txBody>
                  <a:tcPr/>
                </a:tc>
                <a:tc>
                  <a:txBody>
                    <a:bodyPr/>
                    <a:lstStyle/>
                    <a:p>
                      <a:pPr algn="ctr"/>
                      <a:endParaRPr lang="en-US" sz="2000" dirty="0"/>
                    </a:p>
                  </a:txBody>
                  <a:tcPr/>
                </a:tc>
                <a:extLst>
                  <a:ext uri="{0D108BD9-81ED-4DB2-BD59-A6C34878D82A}">
                    <a16:rowId xmlns:a16="http://schemas.microsoft.com/office/drawing/2014/main" val="10006"/>
                  </a:ext>
                </a:extLst>
              </a:tr>
              <a:tr h="454152">
                <a:tc>
                  <a:txBody>
                    <a:bodyPr/>
                    <a:lstStyle/>
                    <a:p>
                      <a:r>
                        <a:rPr lang="en-US" sz="2000" dirty="0"/>
                        <a:t>Idempotent</a:t>
                      </a:r>
                    </a:p>
                  </a:txBody>
                  <a:tcPr/>
                </a:tc>
                <a:tc>
                  <a:txBody>
                    <a:bodyPr/>
                    <a:lstStyle/>
                    <a:p>
                      <a:pPr algn="ctr"/>
                      <a:r>
                        <a:rPr lang="en-US" sz="2000" b="1" i="1" dirty="0"/>
                        <a:t>p</a:t>
                      </a:r>
                      <a:r>
                        <a:rPr lang="en-US" sz="2000" baseline="0" dirty="0"/>
                        <a:t> </a:t>
                      </a:r>
                      <a:r>
                        <a:rPr lang="en-US" sz="2000" dirty="0">
                          <a:sym typeface="Symbol"/>
                        </a:rPr>
                        <a:t> </a:t>
                      </a:r>
                      <a:r>
                        <a:rPr lang="en-US" sz="2000" b="1" i="1" dirty="0">
                          <a:sym typeface="Symbol"/>
                        </a:rPr>
                        <a:t>p</a:t>
                      </a:r>
                      <a:r>
                        <a:rPr lang="en-US" sz="2000" b="1" dirty="0">
                          <a:sym typeface="Symbol"/>
                        </a:rPr>
                        <a:t> </a:t>
                      </a:r>
                      <a:r>
                        <a:rPr lang="en-US" sz="2000" dirty="0">
                          <a:sym typeface="Symbol"/>
                        </a:rPr>
                        <a:t> </a:t>
                      </a:r>
                      <a:r>
                        <a:rPr lang="en-US" sz="2000" b="1" i="1" dirty="0">
                          <a:sym typeface="Symbol"/>
                        </a:rPr>
                        <a:t>p</a:t>
                      </a:r>
                      <a:endParaRPr lang="en-US" sz="2000" b="1" i="1" dirty="0"/>
                    </a:p>
                  </a:txBody>
                  <a:tcPr/>
                </a:tc>
                <a:tc>
                  <a:txBody>
                    <a:bodyPr/>
                    <a:lstStyle/>
                    <a:p>
                      <a:pPr algn="ctr"/>
                      <a:r>
                        <a:rPr lang="en-US" sz="2000" b="1" i="1" dirty="0"/>
                        <a:t>p</a:t>
                      </a:r>
                      <a:r>
                        <a:rPr lang="en-US" sz="2000" baseline="0" dirty="0"/>
                        <a:t> </a:t>
                      </a:r>
                      <a:r>
                        <a:rPr lang="en-US" sz="2000" dirty="0">
                          <a:sym typeface="Symbol"/>
                        </a:rPr>
                        <a:t> </a:t>
                      </a:r>
                      <a:r>
                        <a:rPr lang="en-US" sz="2000" b="1" i="1" dirty="0">
                          <a:sym typeface="Symbol"/>
                        </a:rPr>
                        <a:t>p</a:t>
                      </a:r>
                      <a:r>
                        <a:rPr lang="en-US" sz="2000" b="1" dirty="0">
                          <a:sym typeface="Symbol"/>
                        </a:rPr>
                        <a:t> </a:t>
                      </a:r>
                      <a:r>
                        <a:rPr lang="en-US" sz="2000" dirty="0">
                          <a:sym typeface="Symbol"/>
                        </a:rPr>
                        <a:t> </a:t>
                      </a:r>
                      <a:r>
                        <a:rPr lang="en-US" sz="2000" b="1" i="1" dirty="0">
                          <a:sym typeface="Symbol"/>
                        </a:rPr>
                        <a:t>p</a:t>
                      </a:r>
                      <a:endParaRPr lang="en-US" sz="2000" dirty="0"/>
                    </a:p>
                  </a:txBody>
                  <a:tcPr/>
                </a:tc>
                <a:extLst>
                  <a:ext uri="{0D108BD9-81ED-4DB2-BD59-A6C34878D82A}">
                    <a16:rowId xmlns:a16="http://schemas.microsoft.com/office/drawing/2014/main" val="10007"/>
                  </a:ext>
                </a:extLst>
              </a:tr>
              <a:tr h="454152">
                <a:tc>
                  <a:txBody>
                    <a:bodyPr/>
                    <a:lstStyle/>
                    <a:p>
                      <a:r>
                        <a:rPr lang="en-US" sz="2000" dirty="0"/>
                        <a:t>Universal Bound</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i="1" dirty="0"/>
                        <a:t>p</a:t>
                      </a:r>
                      <a:r>
                        <a:rPr lang="en-US" sz="2000" baseline="0" dirty="0"/>
                        <a:t> </a:t>
                      </a:r>
                      <a:r>
                        <a:rPr lang="en-US" sz="2000" dirty="0">
                          <a:sym typeface="Symbol"/>
                        </a:rPr>
                        <a:t> </a:t>
                      </a:r>
                      <a:r>
                        <a:rPr lang="en-US" sz="2000" b="1" i="0" dirty="0">
                          <a:sym typeface="Symbol"/>
                        </a:rPr>
                        <a:t>t</a:t>
                      </a:r>
                      <a:r>
                        <a:rPr lang="en-US" sz="2000" b="1" dirty="0">
                          <a:sym typeface="Symbol"/>
                        </a:rPr>
                        <a:t> </a:t>
                      </a:r>
                      <a:r>
                        <a:rPr lang="en-US" sz="2000" dirty="0">
                          <a:sym typeface="Symbol"/>
                        </a:rPr>
                        <a:t> </a:t>
                      </a:r>
                      <a:r>
                        <a:rPr lang="en-US" sz="2000" b="1" dirty="0">
                          <a:sym typeface="Symbol"/>
                        </a:rPr>
                        <a:t>t</a:t>
                      </a:r>
                      <a:endParaRPr lang="en-US" sz="2000" b="1" dirty="0"/>
                    </a:p>
                  </a:txBody>
                  <a:tcPr/>
                </a:tc>
                <a:tc>
                  <a:txBody>
                    <a:bodyPr/>
                    <a:lstStyle/>
                    <a:p>
                      <a:pPr algn="ctr"/>
                      <a:r>
                        <a:rPr lang="en-US" sz="2000" b="1" i="1" dirty="0"/>
                        <a:t>p</a:t>
                      </a:r>
                      <a:r>
                        <a:rPr lang="en-US" sz="2000" baseline="0" dirty="0"/>
                        <a:t> </a:t>
                      </a:r>
                      <a:r>
                        <a:rPr lang="en-US" sz="2000" dirty="0">
                          <a:sym typeface="Symbol"/>
                        </a:rPr>
                        <a:t> </a:t>
                      </a:r>
                      <a:r>
                        <a:rPr lang="en-US" sz="2000" b="1" i="0" dirty="0">
                          <a:sym typeface="Symbol"/>
                        </a:rPr>
                        <a:t>c</a:t>
                      </a:r>
                      <a:r>
                        <a:rPr lang="en-US" sz="2000" b="1" dirty="0">
                          <a:sym typeface="Symbol"/>
                        </a:rPr>
                        <a:t> </a:t>
                      </a:r>
                      <a:r>
                        <a:rPr lang="en-US" sz="2000" dirty="0">
                          <a:sym typeface="Symbol"/>
                        </a:rPr>
                        <a:t> c</a:t>
                      </a:r>
                      <a:endParaRPr lang="en-US" sz="2000" dirty="0"/>
                    </a:p>
                  </a:txBody>
                  <a:tcPr/>
                </a:tc>
                <a:extLst>
                  <a:ext uri="{0D108BD9-81ED-4DB2-BD59-A6C34878D82A}">
                    <a16:rowId xmlns:a16="http://schemas.microsoft.com/office/drawing/2014/main" val="10008"/>
                  </a:ext>
                </a:extLst>
              </a:tr>
              <a:tr h="454152">
                <a:tc>
                  <a:txBody>
                    <a:bodyPr/>
                    <a:lstStyle/>
                    <a:p>
                      <a:r>
                        <a:rPr lang="en-US" sz="2000" dirty="0"/>
                        <a:t>De Morgan's</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sym typeface="Symbol"/>
                        </a:rPr>
                        <a:t>~(</a:t>
                      </a:r>
                      <a:r>
                        <a:rPr lang="en-US" sz="2000" b="1" i="1" dirty="0"/>
                        <a:t>p</a:t>
                      </a:r>
                      <a:r>
                        <a:rPr lang="en-US" sz="2000" dirty="0"/>
                        <a:t> </a:t>
                      </a:r>
                      <a:r>
                        <a:rPr lang="en-US" sz="2000" dirty="0">
                          <a:sym typeface="Symbol"/>
                        </a:rPr>
                        <a:t> </a:t>
                      </a:r>
                      <a:r>
                        <a:rPr lang="en-US" sz="2000" b="1" i="1" dirty="0">
                          <a:sym typeface="Symbol"/>
                        </a:rPr>
                        <a:t>q</a:t>
                      </a:r>
                      <a:r>
                        <a:rPr lang="en-US" sz="2000" dirty="0">
                          <a:sym typeface="Symbol"/>
                        </a:rPr>
                        <a:t>)  ~</a:t>
                      </a:r>
                      <a:r>
                        <a:rPr lang="en-US" sz="2000" b="1" i="1" dirty="0"/>
                        <a:t>p</a:t>
                      </a:r>
                      <a:r>
                        <a:rPr lang="en-US" sz="2000" dirty="0"/>
                        <a:t> </a:t>
                      </a:r>
                      <a:r>
                        <a:rPr lang="en-US" sz="2000" dirty="0">
                          <a:sym typeface="Symbol"/>
                        </a:rPr>
                        <a:t> ~</a:t>
                      </a:r>
                      <a:r>
                        <a:rPr lang="en-US" sz="2000" b="1" i="1" dirty="0">
                          <a:sym typeface="Symbol"/>
                        </a:rPr>
                        <a:t>q</a:t>
                      </a:r>
                      <a:endParaRPr lang="en-US" sz="2000" dirty="0"/>
                    </a:p>
                  </a:txBody>
                  <a:tcPr/>
                </a:tc>
                <a:tc>
                  <a:txBody>
                    <a:bodyPr/>
                    <a:lstStyle/>
                    <a:p>
                      <a:pPr algn="ctr"/>
                      <a:r>
                        <a:rPr lang="en-US" sz="2000" dirty="0">
                          <a:sym typeface="Symbol"/>
                        </a:rPr>
                        <a:t>~(</a:t>
                      </a:r>
                      <a:r>
                        <a:rPr lang="en-US" sz="2000" b="1" i="1" dirty="0"/>
                        <a:t>p</a:t>
                      </a:r>
                      <a:r>
                        <a:rPr lang="en-US" sz="2000" dirty="0"/>
                        <a:t> </a:t>
                      </a:r>
                      <a:r>
                        <a:rPr lang="en-US" sz="2000" dirty="0">
                          <a:sym typeface="Symbol"/>
                        </a:rPr>
                        <a:t> </a:t>
                      </a:r>
                      <a:r>
                        <a:rPr lang="en-US" sz="2000" b="1" i="1" dirty="0">
                          <a:sym typeface="Symbol"/>
                        </a:rPr>
                        <a:t>q</a:t>
                      </a:r>
                      <a:r>
                        <a:rPr lang="en-US" sz="2000" dirty="0">
                          <a:sym typeface="Symbol"/>
                        </a:rPr>
                        <a:t>)  ~</a:t>
                      </a:r>
                      <a:r>
                        <a:rPr lang="en-US" sz="2000" b="1" i="1" dirty="0"/>
                        <a:t>p</a:t>
                      </a:r>
                      <a:r>
                        <a:rPr lang="en-US" sz="2000" dirty="0"/>
                        <a:t> </a:t>
                      </a:r>
                      <a:r>
                        <a:rPr lang="en-US" sz="2000" dirty="0">
                          <a:sym typeface="Symbol"/>
                        </a:rPr>
                        <a:t> ~</a:t>
                      </a:r>
                      <a:r>
                        <a:rPr lang="en-US" sz="2000" b="1" i="1" dirty="0">
                          <a:sym typeface="Symbol"/>
                        </a:rPr>
                        <a:t>q</a:t>
                      </a:r>
                      <a:endParaRPr lang="en-US" sz="2000" dirty="0"/>
                    </a:p>
                  </a:txBody>
                  <a:tcPr/>
                </a:tc>
                <a:extLst>
                  <a:ext uri="{0D108BD9-81ED-4DB2-BD59-A6C34878D82A}">
                    <a16:rowId xmlns:a16="http://schemas.microsoft.com/office/drawing/2014/main" val="10009"/>
                  </a:ext>
                </a:extLst>
              </a:tr>
              <a:tr h="454152">
                <a:tc>
                  <a:txBody>
                    <a:bodyPr/>
                    <a:lstStyle/>
                    <a:p>
                      <a:r>
                        <a:rPr lang="en-US" sz="2000" dirty="0"/>
                        <a:t>Absorption</a:t>
                      </a:r>
                    </a:p>
                  </a:txBody>
                  <a:tcPr/>
                </a:tc>
                <a:tc>
                  <a:txBody>
                    <a:bodyPr/>
                    <a:lstStyle/>
                    <a:p>
                      <a:pPr algn="ctr"/>
                      <a:r>
                        <a:rPr lang="en-US" sz="2000" b="1" i="1" dirty="0"/>
                        <a:t>p</a:t>
                      </a:r>
                      <a:r>
                        <a:rPr lang="en-US" sz="2000" dirty="0"/>
                        <a:t> </a:t>
                      </a:r>
                      <a:r>
                        <a:rPr lang="en-US" sz="2000" dirty="0">
                          <a:sym typeface="Symbol"/>
                        </a:rPr>
                        <a:t> (</a:t>
                      </a:r>
                      <a:r>
                        <a:rPr lang="en-US" sz="2000" b="1" i="1" dirty="0">
                          <a:sym typeface="Symbol"/>
                        </a:rPr>
                        <a:t>p</a:t>
                      </a:r>
                      <a:r>
                        <a:rPr lang="en-US" sz="2000" dirty="0">
                          <a:sym typeface="Symbol"/>
                        </a:rPr>
                        <a:t>  </a:t>
                      </a:r>
                      <a:r>
                        <a:rPr lang="en-US" sz="2000" b="1" i="1" dirty="0">
                          <a:sym typeface="Symbol"/>
                        </a:rPr>
                        <a:t>q</a:t>
                      </a:r>
                      <a:r>
                        <a:rPr lang="en-US" sz="2000" dirty="0">
                          <a:sym typeface="Symbol"/>
                        </a:rPr>
                        <a:t>)  </a:t>
                      </a:r>
                      <a:r>
                        <a:rPr lang="en-US" sz="2000" b="1" i="1" dirty="0">
                          <a:sym typeface="Symbol"/>
                        </a:rPr>
                        <a:t>p</a:t>
                      </a:r>
                      <a:endParaRPr lang="en-US" sz="2000" b="1" i="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i="1" dirty="0"/>
                        <a:t>p</a:t>
                      </a:r>
                      <a:r>
                        <a:rPr lang="en-US" sz="2000" dirty="0"/>
                        <a:t> </a:t>
                      </a:r>
                      <a:r>
                        <a:rPr lang="en-US" sz="2000" dirty="0">
                          <a:sym typeface="Symbol"/>
                        </a:rPr>
                        <a:t> (</a:t>
                      </a:r>
                      <a:r>
                        <a:rPr lang="en-US" sz="2000" b="1" i="1" dirty="0">
                          <a:sym typeface="Symbol"/>
                        </a:rPr>
                        <a:t>p</a:t>
                      </a:r>
                      <a:r>
                        <a:rPr lang="en-US" sz="2000" dirty="0">
                          <a:sym typeface="Symbol"/>
                        </a:rPr>
                        <a:t>  </a:t>
                      </a:r>
                      <a:r>
                        <a:rPr lang="en-US" sz="2000" b="1" i="1" dirty="0">
                          <a:sym typeface="Symbol"/>
                        </a:rPr>
                        <a:t>q</a:t>
                      </a:r>
                      <a:r>
                        <a:rPr lang="en-US" sz="2000" dirty="0">
                          <a:sym typeface="Symbol"/>
                        </a:rPr>
                        <a:t>)  </a:t>
                      </a:r>
                      <a:r>
                        <a:rPr lang="en-US" sz="2000" b="1" i="1" dirty="0">
                          <a:sym typeface="Symbol"/>
                        </a:rPr>
                        <a:t>p</a:t>
                      </a:r>
                      <a:endParaRPr lang="en-US" sz="2000" b="1" i="1" dirty="0"/>
                    </a:p>
                  </a:txBody>
                  <a:tcPr/>
                </a:tc>
                <a:extLst>
                  <a:ext uri="{0D108BD9-81ED-4DB2-BD59-A6C34878D82A}">
                    <a16:rowId xmlns:a16="http://schemas.microsoft.com/office/drawing/2014/main" val="10010"/>
                  </a:ext>
                </a:extLst>
              </a:tr>
              <a:tr h="454152">
                <a:tc>
                  <a:txBody>
                    <a:bodyPr/>
                    <a:lstStyle/>
                    <a:p>
                      <a:r>
                        <a:rPr lang="en-US" sz="2000" dirty="0"/>
                        <a:t>Negations of </a:t>
                      </a:r>
                      <a:r>
                        <a:rPr lang="en-US" sz="2000" b="1" dirty="0"/>
                        <a:t>t</a:t>
                      </a:r>
                      <a:r>
                        <a:rPr lang="en-US" sz="2000" dirty="0"/>
                        <a:t> and</a:t>
                      </a:r>
                      <a:r>
                        <a:rPr lang="en-US" sz="2000" baseline="0" dirty="0"/>
                        <a:t> </a:t>
                      </a:r>
                      <a:r>
                        <a:rPr lang="en-US" sz="2000" b="1" baseline="0" dirty="0"/>
                        <a:t>c</a:t>
                      </a:r>
                      <a:endParaRPr lang="en-US" sz="2000" b="1" dirty="0"/>
                    </a:p>
                  </a:txBody>
                  <a:tcPr/>
                </a:tc>
                <a:tc>
                  <a:txBody>
                    <a:bodyPr/>
                    <a:lstStyle/>
                    <a:p>
                      <a:pPr algn="ctr"/>
                      <a:r>
                        <a:rPr lang="en-US" sz="2000" dirty="0"/>
                        <a:t>~</a:t>
                      </a:r>
                      <a:r>
                        <a:rPr lang="en-US" sz="2000" b="1" dirty="0"/>
                        <a:t>t</a:t>
                      </a:r>
                      <a:r>
                        <a:rPr lang="en-US" sz="2000" dirty="0"/>
                        <a:t> </a:t>
                      </a:r>
                      <a:r>
                        <a:rPr lang="en-US" sz="2000" dirty="0">
                          <a:sym typeface="Symbol"/>
                        </a:rPr>
                        <a:t> </a:t>
                      </a:r>
                      <a:r>
                        <a:rPr lang="en-US" sz="2000" b="1" dirty="0">
                          <a:sym typeface="Symbol"/>
                        </a:rPr>
                        <a:t>c</a:t>
                      </a:r>
                      <a:endParaRPr lang="en-US" sz="2000" b="1" dirty="0"/>
                    </a:p>
                  </a:txBody>
                  <a:tcPr/>
                </a:tc>
                <a:tc>
                  <a:txBody>
                    <a:bodyPr/>
                    <a:lstStyle/>
                    <a:p>
                      <a:pPr algn="ctr"/>
                      <a:r>
                        <a:rPr lang="en-US" sz="2000" dirty="0"/>
                        <a:t>~</a:t>
                      </a:r>
                      <a:r>
                        <a:rPr lang="en-US" sz="2000" b="1" dirty="0"/>
                        <a:t>c</a:t>
                      </a:r>
                      <a:r>
                        <a:rPr lang="en-US" sz="2000" dirty="0"/>
                        <a:t> </a:t>
                      </a:r>
                      <a:r>
                        <a:rPr lang="en-US" sz="2000" dirty="0">
                          <a:sym typeface="Symbol"/>
                        </a:rPr>
                        <a:t> </a:t>
                      </a:r>
                      <a:r>
                        <a:rPr lang="en-US" sz="2000" b="1" dirty="0">
                          <a:sym typeface="Symbol"/>
                        </a:rPr>
                        <a:t>t</a:t>
                      </a:r>
                      <a:endParaRPr lang="en-US" sz="2000" b="1" dirty="0"/>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482730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Arguments</a:t>
            </a:r>
          </a:p>
        </p:txBody>
      </p:sp>
      <p:sp>
        <p:nvSpPr>
          <p:cNvPr id="5" name="Text Placeholder 4"/>
          <p:cNvSpPr>
            <a:spLocks noGrp="1"/>
          </p:cNvSpPr>
          <p:nvPr>
            <p:ph type="body" idx="1"/>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Arguments</a:t>
            </a:r>
          </a:p>
        </p:txBody>
      </p:sp>
      <p:sp>
        <p:nvSpPr>
          <p:cNvPr id="3" name="Content Placeholder 2"/>
          <p:cNvSpPr>
            <a:spLocks noGrp="1"/>
          </p:cNvSpPr>
          <p:nvPr>
            <p:ph idx="1"/>
          </p:nvPr>
        </p:nvSpPr>
        <p:spPr/>
        <p:txBody>
          <a:bodyPr/>
          <a:lstStyle/>
          <a:p>
            <a:r>
              <a:rPr lang="en-US" dirty="0"/>
              <a:t>An argument is a list of statements (called </a:t>
            </a:r>
            <a:r>
              <a:rPr lang="en-US" b="1" dirty="0"/>
              <a:t>premises</a:t>
            </a:r>
            <a:r>
              <a:rPr lang="en-US" dirty="0"/>
              <a:t>) followed by a single statement (called a </a:t>
            </a:r>
            <a:r>
              <a:rPr lang="en-US" b="1" dirty="0"/>
              <a:t>conclusion</a:t>
            </a:r>
            <a:r>
              <a:rPr lang="en-US" dirty="0"/>
              <a:t>)</a:t>
            </a:r>
          </a:p>
          <a:p>
            <a:r>
              <a:rPr lang="en-US" dirty="0"/>
              <a:t>Whenever all of the premises are true, the conclusion must also be true, in order to make the argument valid</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a:t>
            </a:r>
          </a:p>
        </p:txBody>
      </p:sp>
      <p:sp>
        <p:nvSpPr>
          <p:cNvPr id="3" name="Content Placeholder 2"/>
          <p:cNvSpPr>
            <a:spLocks noGrp="1"/>
          </p:cNvSpPr>
          <p:nvPr>
            <p:ph idx="1"/>
          </p:nvPr>
        </p:nvSpPr>
        <p:spPr/>
        <p:txBody>
          <a:bodyPr>
            <a:normAutofit/>
          </a:bodyPr>
          <a:lstStyle/>
          <a:p>
            <a:r>
              <a:rPr lang="en-US" dirty="0">
                <a:sym typeface="Symbol"/>
              </a:rPr>
              <a:t>Are the following arguments valid?</a:t>
            </a:r>
          </a:p>
          <a:p>
            <a:pPr lvl="1"/>
            <a:r>
              <a:rPr lang="en-US" b="1" i="1" dirty="0"/>
              <a:t>p</a:t>
            </a:r>
            <a:r>
              <a:rPr lang="en-US" dirty="0"/>
              <a:t> </a:t>
            </a:r>
            <a:r>
              <a:rPr lang="en-US" dirty="0">
                <a:sym typeface="Symbol"/>
              </a:rPr>
              <a:t></a:t>
            </a:r>
            <a:r>
              <a:rPr lang="en-US" dirty="0"/>
              <a:t> </a:t>
            </a:r>
            <a:r>
              <a:rPr lang="en-US" b="1" i="1" dirty="0"/>
              <a:t>q</a:t>
            </a:r>
            <a:r>
              <a:rPr lang="en-US" dirty="0"/>
              <a:t> </a:t>
            </a:r>
            <a:r>
              <a:rPr lang="en-US" dirty="0">
                <a:sym typeface="Symbol"/>
              </a:rPr>
              <a:t> ~</a:t>
            </a:r>
            <a:r>
              <a:rPr lang="en-US" b="1" i="1" dirty="0">
                <a:sym typeface="Symbol"/>
              </a:rPr>
              <a:t>r	</a:t>
            </a:r>
            <a:r>
              <a:rPr lang="en-US" dirty="0">
                <a:sym typeface="Symbol"/>
              </a:rPr>
              <a:t>(premise)</a:t>
            </a:r>
            <a:endParaRPr lang="en-US" b="1" i="1" dirty="0">
              <a:sym typeface="Symbol"/>
            </a:endParaRPr>
          </a:p>
          <a:p>
            <a:pPr lvl="1"/>
            <a:r>
              <a:rPr lang="en-US" b="1" i="1" dirty="0"/>
              <a:t>q</a:t>
            </a:r>
            <a:r>
              <a:rPr lang="en-US" dirty="0"/>
              <a:t> </a:t>
            </a:r>
            <a:r>
              <a:rPr lang="en-US" dirty="0">
                <a:sym typeface="Symbol"/>
              </a:rPr>
              <a:t></a:t>
            </a:r>
            <a:r>
              <a:rPr lang="en-US" dirty="0"/>
              <a:t> </a:t>
            </a:r>
            <a:r>
              <a:rPr lang="en-US" b="1" i="1" dirty="0"/>
              <a:t>p</a:t>
            </a:r>
            <a:r>
              <a:rPr lang="en-US" i="1" dirty="0"/>
              <a:t> </a:t>
            </a:r>
            <a:r>
              <a:rPr lang="en-US" dirty="0">
                <a:sym typeface="Symbol"/>
              </a:rPr>
              <a:t> </a:t>
            </a:r>
            <a:r>
              <a:rPr lang="en-US" b="1" i="1" dirty="0">
                <a:sym typeface="Symbol"/>
              </a:rPr>
              <a:t>r	</a:t>
            </a:r>
            <a:r>
              <a:rPr lang="en-US" dirty="0">
                <a:sym typeface="Symbol"/>
              </a:rPr>
              <a:t>(premise)</a:t>
            </a:r>
            <a:endParaRPr lang="en-US" b="1" i="1" dirty="0">
              <a:sym typeface="Symbol"/>
            </a:endParaRPr>
          </a:p>
          <a:p>
            <a:pPr lvl="1"/>
            <a:r>
              <a:rPr lang="en-US" dirty="0">
                <a:sym typeface="Symbol"/>
              </a:rPr>
              <a:t> </a:t>
            </a:r>
            <a:r>
              <a:rPr lang="en-US" b="1" i="1" dirty="0"/>
              <a:t>p</a:t>
            </a:r>
            <a:r>
              <a:rPr lang="en-US" dirty="0"/>
              <a:t> </a:t>
            </a:r>
            <a:r>
              <a:rPr lang="en-US" dirty="0">
                <a:sym typeface="Symbol"/>
              </a:rPr>
              <a:t></a:t>
            </a:r>
            <a:r>
              <a:rPr lang="en-US" dirty="0"/>
              <a:t> </a:t>
            </a:r>
            <a:r>
              <a:rPr lang="en-US" b="1" i="1" dirty="0"/>
              <a:t>q	</a:t>
            </a:r>
            <a:r>
              <a:rPr lang="en-US" dirty="0">
                <a:sym typeface="Symbol"/>
              </a:rPr>
              <a:t>(conclusion)</a:t>
            </a:r>
          </a:p>
          <a:p>
            <a:pPr lvl="1"/>
            <a:endParaRPr lang="en-US" dirty="0">
              <a:sym typeface="Symbol"/>
            </a:endParaRPr>
          </a:p>
          <a:p>
            <a:pPr lvl="1"/>
            <a:r>
              <a:rPr lang="en-US" b="1" i="1" dirty="0"/>
              <a:t>p</a:t>
            </a:r>
            <a:r>
              <a:rPr lang="en-US" dirty="0"/>
              <a:t> </a:t>
            </a:r>
            <a:r>
              <a:rPr lang="en-US" dirty="0">
                <a:sym typeface="Symbol"/>
              </a:rPr>
              <a:t> (</a:t>
            </a:r>
            <a:r>
              <a:rPr lang="en-US" b="1" i="1" dirty="0">
                <a:sym typeface="Symbol"/>
              </a:rPr>
              <a:t>q</a:t>
            </a:r>
            <a:r>
              <a:rPr lang="en-US" dirty="0">
                <a:sym typeface="Symbol"/>
              </a:rPr>
              <a:t>  </a:t>
            </a:r>
            <a:r>
              <a:rPr lang="en-US" b="1" i="1" dirty="0">
                <a:sym typeface="Symbol"/>
              </a:rPr>
              <a:t>r</a:t>
            </a:r>
            <a:r>
              <a:rPr lang="en-US" dirty="0">
                <a:sym typeface="Symbol"/>
              </a:rPr>
              <a:t>)</a:t>
            </a:r>
            <a:r>
              <a:rPr lang="en-US" b="1" i="1" dirty="0">
                <a:sym typeface="Symbol"/>
              </a:rPr>
              <a:t>	</a:t>
            </a:r>
            <a:r>
              <a:rPr lang="en-US" dirty="0">
                <a:sym typeface="Symbol"/>
              </a:rPr>
              <a:t>(premise)</a:t>
            </a:r>
            <a:endParaRPr lang="en-US" b="1" i="1" dirty="0">
              <a:sym typeface="Symbol"/>
            </a:endParaRPr>
          </a:p>
          <a:p>
            <a:pPr lvl="1"/>
            <a:r>
              <a:rPr lang="en-US" dirty="0"/>
              <a:t>~</a:t>
            </a:r>
            <a:r>
              <a:rPr lang="en-US" b="1" i="1" dirty="0">
                <a:sym typeface="Symbol"/>
              </a:rPr>
              <a:t>r		</a:t>
            </a:r>
            <a:r>
              <a:rPr lang="en-US" dirty="0">
                <a:sym typeface="Symbol"/>
              </a:rPr>
              <a:t>(premise)</a:t>
            </a:r>
            <a:endParaRPr lang="en-US" b="1" i="1" dirty="0">
              <a:sym typeface="Symbol"/>
            </a:endParaRPr>
          </a:p>
          <a:p>
            <a:pPr lvl="1"/>
            <a:r>
              <a:rPr lang="en-US" dirty="0">
                <a:sym typeface="Symbol"/>
              </a:rPr>
              <a:t> </a:t>
            </a:r>
            <a:r>
              <a:rPr lang="en-US" b="1" i="1" dirty="0"/>
              <a:t>p</a:t>
            </a:r>
            <a:r>
              <a:rPr lang="en-US" dirty="0"/>
              <a:t> </a:t>
            </a:r>
            <a:r>
              <a:rPr lang="en-US" dirty="0">
                <a:sym typeface="Symbol"/>
              </a:rPr>
              <a:t></a:t>
            </a:r>
            <a:r>
              <a:rPr lang="en-US" dirty="0"/>
              <a:t> </a:t>
            </a:r>
            <a:r>
              <a:rPr lang="en-US" b="1" i="1" dirty="0"/>
              <a:t>q	</a:t>
            </a:r>
            <a:r>
              <a:rPr lang="en-US" dirty="0">
                <a:sym typeface="Symbol"/>
              </a:rPr>
              <a:t>(conclusion)</a:t>
            </a:r>
            <a:endParaRPr lang="en-US" sz="2400" b="1"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500"/>
                                        <p:tgtEl>
                                          <p:spTgt spid="3">
                                            <p:txEl>
                                              <p:pRg st="6" end="6"/>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fade">
                                      <p:cBhvr>
                                        <p:cTn id="2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argument tools</a:t>
            </a:r>
          </a:p>
        </p:txBody>
      </p:sp>
      <p:sp>
        <p:nvSpPr>
          <p:cNvPr id="3" name="Content Placeholder 2"/>
          <p:cNvSpPr>
            <a:spLocks noGrp="1"/>
          </p:cNvSpPr>
          <p:nvPr>
            <p:ph idx="1"/>
          </p:nvPr>
        </p:nvSpPr>
        <p:spPr/>
        <p:txBody>
          <a:bodyPr>
            <a:normAutofit fontScale="92500" lnSpcReduction="20000"/>
          </a:bodyPr>
          <a:lstStyle/>
          <a:p>
            <a:r>
              <a:rPr lang="en-US" b="1" dirty="0"/>
              <a:t>Modus ponens</a:t>
            </a:r>
            <a:r>
              <a:rPr lang="en-US" dirty="0"/>
              <a:t> is a valid argument of the following form:</a:t>
            </a:r>
          </a:p>
          <a:p>
            <a:pPr lvl="1"/>
            <a:r>
              <a:rPr lang="en-US" b="1" i="1" dirty="0"/>
              <a:t>p</a:t>
            </a:r>
            <a:r>
              <a:rPr lang="en-US" dirty="0"/>
              <a:t> </a:t>
            </a:r>
            <a:r>
              <a:rPr lang="en-US" dirty="0">
                <a:sym typeface="Symbol"/>
              </a:rPr>
              <a:t></a:t>
            </a:r>
            <a:r>
              <a:rPr lang="en-US" dirty="0"/>
              <a:t> </a:t>
            </a:r>
            <a:r>
              <a:rPr lang="en-US" b="1" i="1" dirty="0"/>
              <a:t>q</a:t>
            </a:r>
          </a:p>
          <a:p>
            <a:pPr lvl="1"/>
            <a:r>
              <a:rPr lang="en-US" b="1" i="1" dirty="0"/>
              <a:t>p</a:t>
            </a:r>
          </a:p>
          <a:p>
            <a:pPr lvl="1"/>
            <a:r>
              <a:rPr lang="en-US" dirty="0">
                <a:sym typeface="Symbol"/>
              </a:rPr>
              <a:t> </a:t>
            </a:r>
            <a:r>
              <a:rPr lang="en-US" b="1" i="1" dirty="0"/>
              <a:t>q</a:t>
            </a:r>
          </a:p>
          <a:p>
            <a:r>
              <a:rPr lang="en-US" b="1" dirty="0"/>
              <a:t>Modus </a:t>
            </a:r>
            <a:r>
              <a:rPr lang="en-US" b="1" dirty="0" err="1"/>
              <a:t>tollens</a:t>
            </a:r>
            <a:r>
              <a:rPr lang="en-US" dirty="0"/>
              <a:t> is a </a:t>
            </a:r>
            <a:r>
              <a:rPr lang="en-US" dirty="0" err="1"/>
              <a:t>contrapositive</a:t>
            </a:r>
            <a:r>
              <a:rPr lang="en-US" dirty="0"/>
              <a:t> reworking of the argument, which is also valid:</a:t>
            </a:r>
          </a:p>
          <a:p>
            <a:pPr lvl="1"/>
            <a:r>
              <a:rPr lang="en-US" b="1" i="1" dirty="0"/>
              <a:t>p</a:t>
            </a:r>
            <a:r>
              <a:rPr lang="en-US" dirty="0"/>
              <a:t> </a:t>
            </a:r>
            <a:r>
              <a:rPr lang="en-US" dirty="0">
                <a:sym typeface="Symbol"/>
              </a:rPr>
              <a:t></a:t>
            </a:r>
            <a:r>
              <a:rPr lang="en-US" dirty="0"/>
              <a:t> </a:t>
            </a:r>
            <a:r>
              <a:rPr lang="en-US" b="1" i="1" dirty="0"/>
              <a:t>q</a:t>
            </a:r>
          </a:p>
          <a:p>
            <a:pPr lvl="1"/>
            <a:r>
              <a:rPr lang="en-US" dirty="0"/>
              <a:t>~</a:t>
            </a:r>
            <a:r>
              <a:rPr lang="en-US" b="1" i="1" dirty="0"/>
              <a:t>q</a:t>
            </a:r>
          </a:p>
          <a:p>
            <a:pPr lvl="1"/>
            <a:r>
              <a:rPr lang="en-US">
                <a:sym typeface="Symbol"/>
              </a:rPr>
              <a:t> </a:t>
            </a:r>
            <a:r>
              <a:rPr lang="en-US"/>
              <a:t>~</a:t>
            </a:r>
            <a:r>
              <a:rPr lang="en-US" b="1" i="1"/>
              <a:t>p</a:t>
            </a:r>
            <a:endParaRPr lang="en-US" b="1" i="1" dirty="0"/>
          </a:p>
          <a:p>
            <a:r>
              <a:rPr lang="en-US" dirty="0"/>
              <a:t>Give verbal examples of each</a:t>
            </a:r>
          </a:p>
          <a:p>
            <a:r>
              <a:rPr lang="en-US" dirty="0"/>
              <a:t>We call these short valid arguments </a:t>
            </a:r>
            <a:r>
              <a:rPr lang="en-US" b="1" dirty="0"/>
              <a:t>rules of inference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fade">
                                      <p:cBhvr>
                                        <p:cTn id="4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Generalization</a:t>
            </a:r>
          </a:p>
        </p:txBody>
      </p:sp>
      <p:sp>
        <p:nvSpPr>
          <p:cNvPr id="3" name="Content Placeholder 2"/>
          <p:cNvSpPr>
            <a:spLocks noGrp="1"/>
          </p:cNvSpPr>
          <p:nvPr>
            <p:ph idx="1"/>
          </p:nvPr>
        </p:nvSpPr>
        <p:spPr/>
        <p:txBody>
          <a:bodyPr>
            <a:normAutofit/>
          </a:bodyPr>
          <a:lstStyle/>
          <a:p>
            <a:r>
              <a:rPr lang="en-US" dirty="0"/>
              <a:t>The following are also valid rules of inference:</a:t>
            </a:r>
          </a:p>
          <a:p>
            <a:pPr lvl="1"/>
            <a:r>
              <a:rPr lang="en-US" b="1" i="1" dirty="0"/>
              <a:t>p</a:t>
            </a:r>
          </a:p>
          <a:p>
            <a:pPr lvl="1"/>
            <a:r>
              <a:rPr lang="en-US" dirty="0">
                <a:sym typeface="Symbol"/>
              </a:rPr>
              <a:t> </a:t>
            </a:r>
            <a:r>
              <a:rPr lang="en-US" b="1" i="1" dirty="0">
                <a:sym typeface="Symbol"/>
              </a:rPr>
              <a:t>p</a:t>
            </a:r>
            <a:r>
              <a:rPr lang="en-US" dirty="0">
                <a:sym typeface="Symbol"/>
              </a:rPr>
              <a:t> </a:t>
            </a:r>
            <a:r>
              <a:rPr lang="en-US" b="1" i="1" dirty="0"/>
              <a:t>q</a:t>
            </a:r>
          </a:p>
          <a:p>
            <a:pPr lvl="1">
              <a:buNone/>
            </a:pPr>
            <a:endParaRPr lang="en-US" b="1" i="1" dirty="0"/>
          </a:p>
          <a:p>
            <a:pPr lvl="1"/>
            <a:r>
              <a:rPr lang="en-US" b="1" i="1" dirty="0"/>
              <a:t>q</a:t>
            </a:r>
          </a:p>
          <a:p>
            <a:pPr lvl="1"/>
            <a:r>
              <a:rPr lang="en-US" dirty="0">
                <a:sym typeface="Symbol"/>
              </a:rPr>
              <a:t> </a:t>
            </a:r>
            <a:r>
              <a:rPr lang="en-US" b="1" i="1" dirty="0">
                <a:sym typeface="Symbol"/>
              </a:rPr>
              <a:t>p</a:t>
            </a:r>
            <a:r>
              <a:rPr lang="en-US" dirty="0">
                <a:sym typeface="Symbol"/>
              </a:rPr>
              <a:t> </a:t>
            </a:r>
            <a:r>
              <a:rPr lang="en-US" b="1" i="1" dirty="0"/>
              <a:t>q</a:t>
            </a:r>
          </a:p>
          <a:p>
            <a:r>
              <a:rPr lang="en-US" dirty="0"/>
              <a:t>English example: "If pigs can fly, then pigs can fly or swans can breakdance."</a:t>
            </a:r>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Specialization</a:t>
            </a:r>
          </a:p>
        </p:txBody>
      </p:sp>
      <p:sp>
        <p:nvSpPr>
          <p:cNvPr id="3" name="Content Placeholder 2"/>
          <p:cNvSpPr>
            <a:spLocks noGrp="1"/>
          </p:cNvSpPr>
          <p:nvPr>
            <p:ph idx="1"/>
          </p:nvPr>
        </p:nvSpPr>
        <p:spPr/>
        <p:txBody>
          <a:bodyPr>
            <a:normAutofit/>
          </a:bodyPr>
          <a:lstStyle/>
          <a:p>
            <a:r>
              <a:rPr lang="en-US" dirty="0"/>
              <a:t>The following are also valid rules of inference:</a:t>
            </a:r>
          </a:p>
          <a:p>
            <a:pPr lvl="1"/>
            <a:r>
              <a:rPr lang="en-US" b="1" i="1" dirty="0"/>
              <a:t>p</a:t>
            </a:r>
            <a:r>
              <a:rPr lang="en-US" dirty="0"/>
              <a:t> </a:t>
            </a:r>
            <a:r>
              <a:rPr lang="en-US" dirty="0">
                <a:sym typeface="Symbol"/>
              </a:rPr>
              <a:t></a:t>
            </a:r>
            <a:r>
              <a:rPr lang="en-US" b="1" i="1" dirty="0">
                <a:sym typeface="Symbol"/>
              </a:rPr>
              <a:t> q</a:t>
            </a:r>
            <a:endParaRPr lang="en-US" b="1" i="1" dirty="0"/>
          </a:p>
          <a:p>
            <a:pPr lvl="1"/>
            <a:r>
              <a:rPr lang="en-US" dirty="0">
                <a:sym typeface="Symbol"/>
              </a:rPr>
              <a:t> </a:t>
            </a:r>
            <a:r>
              <a:rPr lang="en-US" b="1" i="1" dirty="0">
                <a:sym typeface="Symbol"/>
              </a:rPr>
              <a:t>p</a:t>
            </a:r>
          </a:p>
          <a:p>
            <a:pPr lvl="1">
              <a:buNone/>
            </a:pPr>
            <a:endParaRPr lang="en-US" b="1" i="1" dirty="0"/>
          </a:p>
          <a:p>
            <a:pPr lvl="1"/>
            <a:r>
              <a:rPr lang="en-US" b="1" i="1" dirty="0"/>
              <a:t>p</a:t>
            </a:r>
            <a:r>
              <a:rPr lang="en-US" dirty="0"/>
              <a:t> </a:t>
            </a:r>
            <a:r>
              <a:rPr lang="en-US" dirty="0">
                <a:sym typeface="Symbol"/>
              </a:rPr>
              <a:t></a:t>
            </a:r>
            <a:r>
              <a:rPr lang="en-US" b="1" i="1" dirty="0">
                <a:sym typeface="Symbol"/>
              </a:rPr>
              <a:t> q</a:t>
            </a:r>
            <a:endParaRPr lang="en-US" b="1" i="1" dirty="0"/>
          </a:p>
          <a:p>
            <a:pPr lvl="1"/>
            <a:r>
              <a:rPr lang="en-US" dirty="0">
                <a:sym typeface="Symbol"/>
              </a:rPr>
              <a:t> </a:t>
            </a:r>
            <a:r>
              <a:rPr lang="en-US" b="1" i="1" dirty="0"/>
              <a:t>q</a:t>
            </a:r>
          </a:p>
          <a:p>
            <a:r>
              <a:rPr lang="en-US" dirty="0"/>
              <a:t>English example: "If the beat is out of control and the bassline just won't stop, then the beat is out of control."</a:t>
            </a:r>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Conjunction</a:t>
            </a:r>
          </a:p>
        </p:txBody>
      </p:sp>
      <p:sp>
        <p:nvSpPr>
          <p:cNvPr id="3" name="Content Placeholder 2"/>
          <p:cNvSpPr>
            <a:spLocks noGrp="1"/>
          </p:cNvSpPr>
          <p:nvPr>
            <p:ph idx="1"/>
          </p:nvPr>
        </p:nvSpPr>
        <p:spPr/>
        <p:txBody>
          <a:bodyPr>
            <a:normAutofit/>
          </a:bodyPr>
          <a:lstStyle/>
          <a:p>
            <a:r>
              <a:rPr lang="en-US" dirty="0"/>
              <a:t>The following is also a valid rule of inference:</a:t>
            </a:r>
          </a:p>
          <a:p>
            <a:pPr lvl="1"/>
            <a:r>
              <a:rPr lang="en-US" b="1" i="1" dirty="0"/>
              <a:t>p</a:t>
            </a:r>
          </a:p>
          <a:p>
            <a:pPr lvl="1"/>
            <a:r>
              <a:rPr lang="en-US" b="1" i="1" dirty="0">
                <a:sym typeface="Symbol"/>
              </a:rPr>
              <a:t>q</a:t>
            </a:r>
            <a:endParaRPr lang="en-US" b="1" i="1" dirty="0"/>
          </a:p>
          <a:p>
            <a:pPr lvl="1"/>
            <a:r>
              <a:rPr lang="en-US" dirty="0">
                <a:sym typeface="Symbol"/>
              </a:rPr>
              <a:t> </a:t>
            </a:r>
            <a:r>
              <a:rPr lang="en-US" b="1" i="1" dirty="0"/>
              <a:t>p</a:t>
            </a:r>
            <a:r>
              <a:rPr lang="en-US" dirty="0"/>
              <a:t> </a:t>
            </a:r>
            <a:r>
              <a:rPr lang="en-US" dirty="0">
                <a:sym typeface="Symbol"/>
              </a:rPr>
              <a:t></a:t>
            </a:r>
            <a:r>
              <a:rPr lang="en-US" b="1" i="1" dirty="0">
                <a:sym typeface="Symbol"/>
              </a:rPr>
              <a:t> q</a:t>
            </a:r>
          </a:p>
          <a:p>
            <a:r>
              <a:rPr lang="en-US" dirty="0"/>
              <a:t>English example: "If the beat is out of control and the bassline just won't stop, then the beat is out of control and the bassline just won't stop."</a:t>
            </a:r>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Last time</a:t>
            </a:r>
          </a:p>
        </p:txBody>
      </p:sp>
      <p:sp>
        <p:nvSpPr>
          <p:cNvPr id="3" name="Content Placeholder 2"/>
          <p:cNvSpPr>
            <a:spLocks noGrp="1"/>
          </p:cNvSpPr>
          <p:nvPr>
            <p:ph idx="1"/>
          </p:nvPr>
        </p:nvSpPr>
        <p:spPr/>
        <p:txBody>
          <a:bodyPr>
            <a:normAutofit/>
          </a:bodyPr>
          <a:lstStyle/>
          <a:p>
            <a:r>
              <a:rPr lang="en-US" dirty="0"/>
              <a:t>Course overview</a:t>
            </a:r>
          </a:p>
          <a:p>
            <a:r>
              <a:rPr lang="en-US" dirty="0"/>
              <a:t>Review of propositional logic</a:t>
            </a:r>
          </a:p>
          <a:p>
            <a:pPr lvl="1"/>
            <a:r>
              <a:rPr lang="en-US" dirty="0"/>
              <a:t>And</a:t>
            </a:r>
          </a:p>
          <a:p>
            <a:pPr lvl="1"/>
            <a:r>
              <a:rPr lang="en-US" dirty="0"/>
              <a:t>Or</a:t>
            </a:r>
          </a:p>
          <a:p>
            <a:pPr lvl="1"/>
            <a:r>
              <a:rPr lang="en-US" dirty="0"/>
              <a:t>Implication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Elimination</a:t>
            </a:r>
          </a:p>
        </p:txBody>
      </p:sp>
      <p:sp>
        <p:nvSpPr>
          <p:cNvPr id="3" name="Content Placeholder 2"/>
          <p:cNvSpPr>
            <a:spLocks noGrp="1"/>
          </p:cNvSpPr>
          <p:nvPr>
            <p:ph idx="1"/>
          </p:nvPr>
        </p:nvSpPr>
        <p:spPr/>
        <p:txBody>
          <a:bodyPr>
            <a:normAutofit fontScale="85000" lnSpcReduction="10000"/>
          </a:bodyPr>
          <a:lstStyle/>
          <a:p>
            <a:r>
              <a:rPr lang="en-US" dirty="0"/>
              <a:t>The following are also valid rules of inference:</a:t>
            </a:r>
          </a:p>
          <a:p>
            <a:pPr lvl="1"/>
            <a:r>
              <a:rPr lang="en-US" b="1" i="1" dirty="0"/>
              <a:t>p</a:t>
            </a:r>
            <a:r>
              <a:rPr lang="en-US" dirty="0"/>
              <a:t> </a:t>
            </a:r>
            <a:r>
              <a:rPr lang="en-US" dirty="0">
                <a:sym typeface="Symbol"/>
              </a:rPr>
              <a:t></a:t>
            </a:r>
            <a:r>
              <a:rPr lang="en-US" b="1" i="1" dirty="0">
                <a:sym typeface="Symbol"/>
              </a:rPr>
              <a:t> q</a:t>
            </a:r>
          </a:p>
          <a:p>
            <a:pPr lvl="1"/>
            <a:r>
              <a:rPr lang="en-US" dirty="0">
                <a:sym typeface="Symbol"/>
              </a:rPr>
              <a:t>~</a:t>
            </a:r>
            <a:r>
              <a:rPr lang="en-US" b="1" i="1" dirty="0">
                <a:sym typeface="Symbol"/>
              </a:rPr>
              <a:t>q</a:t>
            </a:r>
            <a:endParaRPr lang="en-US" b="1" i="1" dirty="0"/>
          </a:p>
          <a:p>
            <a:pPr lvl="1"/>
            <a:r>
              <a:rPr lang="en-US" dirty="0">
                <a:sym typeface="Symbol"/>
              </a:rPr>
              <a:t> </a:t>
            </a:r>
            <a:r>
              <a:rPr lang="en-US" b="1" i="1" dirty="0">
                <a:sym typeface="Symbol"/>
              </a:rPr>
              <a:t>p</a:t>
            </a:r>
          </a:p>
          <a:p>
            <a:pPr lvl="1">
              <a:buNone/>
            </a:pPr>
            <a:endParaRPr lang="en-US" b="1" i="1" dirty="0"/>
          </a:p>
          <a:p>
            <a:pPr lvl="1"/>
            <a:r>
              <a:rPr lang="en-US" b="1" i="1" dirty="0"/>
              <a:t>p</a:t>
            </a:r>
            <a:r>
              <a:rPr lang="en-US" dirty="0"/>
              <a:t> </a:t>
            </a:r>
            <a:r>
              <a:rPr lang="en-US" dirty="0">
                <a:sym typeface="Symbol"/>
              </a:rPr>
              <a:t></a:t>
            </a:r>
            <a:r>
              <a:rPr lang="en-US" b="1" i="1" dirty="0">
                <a:sym typeface="Symbol"/>
              </a:rPr>
              <a:t> q</a:t>
            </a:r>
          </a:p>
          <a:p>
            <a:pPr lvl="1"/>
            <a:r>
              <a:rPr lang="en-US" dirty="0">
                <a:sym typeface="Symbol"/>
              </a:rPr>
              <a:t>~</a:t>
            </a:r>
            <a:r>
              <a:rPr lang="en-US" b="1" i="1" dirty="0">
                <a:sym typeface="Symbol"/>
              </a:rPr>
              <a:t>p</a:t>
            </a:r>
            <a:endParaRPr lang="en-US" b="1" i="1" dirty="0"/>
          </a:p>
          <a:p>
            <a:pPr lvl="1"/>
            <a:r>
              <a:rPr lang="en-US" dirty="0">
                <a:sym typeface="Symbol"/>
              </a:rPr>
              <a:t> </a:t>
            </a:r>
            <a:r>
              <a:rPr lang="en-US" b="1" i="1" dirty="0"/>
              <a:t>q</a:t>
            </a:r>
          </a:p>
          <a:p>
            <a:pPr lvl="1"/>
            <a:endParaRPr lang="en-US" b="1" i="1" dirty="0"/>
          </a:p>
          <a:p>
            <a:r>
              <a:rPr lang="en-US" dirty="0"/>
              <a:t>English example: "If you're playing it cool or I'm maxing and relaxing, and you're not playing it cool, then I'm maxing and relaxing."</a:t>
            </a:r>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fade">
                                      <p:cBhvr>
                                        <p:cTn id="25" dur="500"/>
                                        <p:tgtEl>
                                          <p:spTgt spid="3">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fade">
                                      <p:cBhvr>
                                        <p:cTn id="3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Transitivity</a:t>
            </a:r>
          </a:p>
        </p:txBody>
      </p:sp>
      <p:sp>
        <p:nvSpPr>
          <p:cNvPr id="3" name="Content Placeholder 2"/>
          <p:cNvSpPr>
            <a:spLocks noGrp="1"/>
          </p:cNvSpPr>
          <p:nvPr>
            <p:ph idx="1"/>
          </p:nvPr>
        </p:nvSpPr>
        <p:spPr/>
        <p:txBody>
          <a:bodyPr>
            <a:normAutofit/>
          </a:bodyPr>
          <a:lstStyle/>
          <a:p>
            <a:r>
              <a:rPr lang="en-US" dirty="0"/>
              <a:t>The following is also a valid rule of inference:</a:t>
            </a:r>
          </a:p>
          <a:p>
            <a:pPr lvl="1"/>
            <a:r>
              <a:rPr lang="en-US" b="1" i="1" dirty="0"/>
              <a:t>p </a:t>
            </a:r>
            <a:r>
              <a:rPr lang="en-US" dirty="0">
                <a:sym typeface="Symbol"/>
              </a:rPr>
              <a:t> </a:t>
            </a:r>
            <a:r>
              <a:rPr lang="en-US" b="1" i="1" dirty="0">
                <a:sym typeface="Symbol"/>
              </a:rPr>
              <a:t>q</a:t>
            </a:r>
            <a:endParaRPr lang="en-US" b="1" i="1" dirty="0"/>
          </a:p>
          <a:p>
            <a:pPr lvl="1"/>
            <a:r>
              <a:rPr lang="en-US" b="1" i="1" dirty="0">
                <a:sym typeface="Symbol"/>
              </a:rPr>
              <a:t>q</a:t>
            </a:r>
            <a:r>
              <a:rPr lang="en-US" dirty="0">
                <a:sym typeface="Symbol"/>
              </a:rPr>
              <a:t>  </a:t>
            </a:r>
            <a:r>
              <a:rPr lang="en-US" b="1" i="1" dirty="0">
                <a:sym typeface="Symbol"/>
              </a:rPr>
              <a:t>r</a:t>
            </a:r>
            <a:endParaRPr lang="en-US" b="1" i="1" dirty="0"/>
          </a:p>
          <a:p>
            <a:pPr lvl="1"/>
            <a:r>
              <a:rPr lang="en-US" dirty="0">
                <a:sym typeface="Symbol"/>
              </a:rPr>
              <a:t> </a:t>
            </a:r>
            <a:r>
              <a:rPr lang="en-US" b="1" i="1" dirty="0"/>
              <a:t>p</a:t>
            </a:r>
            <a:r>
              <a:rPr lang="en-US" dirty="0"/>
              <a:t> </a:t>
            </a:r>
            <a:r>
              <a:rPr lang="en-US" dirty="0">
                <a:sym typeface="Symbol"/>
              </a:rPr>
              <a:t></a:t>
            </a:r>
            <a:r>
              <a:rPr lang="en-US" b="1" i="1" dirty="0">
                <a:sym typeface="Symbol"/>
              </a:rPr>
              <a:t> r</a:t>
            </a:r>
          </a:p>
          <a:p>
            <a:r>
              <a:rPr lang="en-US" dirty="0"/>
              <a:t>English example: "If you call my mom ugly I will call my brother, and if I call my brother he will beat you up, then if you call my mom ugly my brother will beat you up."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Division into cases</a:t>
            </a:r>
          </a:p>
        </p:txBody>
      </p:sp>
      <p:sp>
        <p:nvSpPr>
          <p:cNvPr id="3" name="Content Placeholder 2"/>
          <p:cNvSpPr>
            <a:spLocks noGrp="1"/>
          </p:cNvSpPr>
          <p:nvPr>
            <p:ph idx="1"/>
          </p:nvPr>
        </p:nvSpPr>
        <p:spPr/>
        <p:txBody>
          <a:bodyPr>
            <a:normAutofit/>
          </a:bodyPr>
          <a:lstStyle/>
          <a:p>
            <a:r>
              <a:rPr lang="en-US" dirty="0"/>
              <a:t>The following is also a valid rule of inference:</a:t>
            </a:r>
          </a:p>
          <a:p>
            <a:pPr lvl="1"/>
            <a:r>
              <a:rPr lang="en-US" b="1" i="1" dirty="0"/>
              <a:t>p </a:t>
            </a:r>
            <a:r>
              <a:rPr lang="en-US" dirty="0">
                <a:sym typeface="Symbol"/>
              </a:rPr>
              <a:t></a:t>
            </a:r>
            <a:r>
              <a:rPr lang="en-US" b="1" i="1" dirty="0"/>
              <a:t> q</a:t>
            </a:r>
          </a:p>
          <a:p>
            <a:pPr lvl="1"/>
            <a:r>
              <a:rPr lang="en-US" b="1" i="1" dirty="0"/>
              <a:t>p </a:t>
            </a:r>
            <a:r>
              <a:rPr lang="en-US" dirty="0">
                <a:sym typeface="Symbol"/>
              </a:rPr>
              <a:t> </a:t>
            </a:r>
            <a:r>
              <a:rPr lang="en-US" b="1" i="1" dirty="0">
                <a:sym typeface="Symbol"/>
              </a:rPr>
              <a:t>r</a:t>
            </a:r>
            <a:endParaRPr lang="en-US" b="1" i="1" dirty="0"/>
          </a:p>
          <a:p>
            <a:pPr lvl="1"/>
            <a:r>
              <a:rPr lang="en-US" b="1" i="1" dirty="0">
                <a:sym typeface="Symbol"/>
              </a:rPr>
              <a:t>q</a:t>
            </a:r>
            <a:r>
              <a:rPr lang="en-US" dirty="0">
                <a:sym typeface="Symbol"/>
              </a:rPr>
              <a:t>  </a:t>
            </a:r>
            <a:r>
              <a:rPr lang="en-US" b="1" i="1" dirty="0">
                <a:sym typeface="Symbol"/>
              </a:rPr>
              <a:t>r</a:t>
            </a:r>
            <a:endParaRPr lang="en-US" b="1" i="1" dirty="0"/>
          </a:p>
          <a:p>
            <a:pPr lvl="1"/>
            <a:r>
              <a:rPr lang="en-US" dirty="0">
                <a:sym typeface="Symbol"/>
              </a:rPr>
              <a:t> </a:t>
            </a:r>
            <a:r>
              <a:rPr lang="en-US" b="1" i="1" dirty="0">
                <a:sym typeface="Symbol"/>
              </a:rPr>
              <a:t>r</a:t>
            </a:r>
          </a:p>
          <a:p>
            <a:r>
              <a:rPr lang="en-US" dirty="0"/>
              <a:t>English example: "If am fat or sassy, and being fat implies that I will give you trouble, and being sassy implies that I will give you trouble, then I will give you trouble."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Contradiction Rule</a:t>
            </a:r>
          </a:p>
        </p:txBody>
      </p:sp>
      <p:sp>
        <p:nvSpPr>
          <p:cNvPr id="3" name="Content Placeholder 2"/>
          <p:cNvSpPr>
            <a:spLocks noGrp="1"/>
          </p:cNvSpPr>
          <p:nvPr>
            <p:ph idx="1"/>
          </p:nvPr>
        </p:nvSpPr>
        <p:spPr/>
        <p:txBody>
          <a:bodyPr>
            <a:normAutofit/>
          </a:bodyPr>
          <a:lstStyle/>
          <a:p>
            <a:r>
              <a:rPr lang="en-US" dirty="0"/>
              <a:t>The following is also a valid rule of inference:</a:t>
            </a:r>
          </a:p>
          <a:p>
            <a:pPr lvl="1"/>
            <a:r>
              <a:rPr lang="en-US" dirty="0"/>
              <a:t>~</a:t>
            </a:r>
            <a:r>
              <a:rPr lang="en-US" b="1" i="1" dirty="0"/>
              <a:t>p </a:t>
            </a:r>
            <a:r>
              <a:rPr lang="en-US" dirty="0">
                <a:sym typeface="Symbol"/>
              </a:rPr>
              <a:t> </a:t>
            </a:r>
            <a:r>
              <a:rPr lang="en-US" b="1" dirty="0">
                <a:sym typeface="Symbol"/>
              </a:rPr>
              <a:t>c</a:t>
            </a:r>
            <a:endParaRPr lang="en-US" b="1" dirty="0"/>
          </a:p>
          <a:p>
            <a:pPr lvl="1"/>
            <a:r>
              <a:rPr lang="en-US" dirty="0">
                <a:sym typeface="Symbol"/>
              </a:rPr>
              <a:t> </a:t>
            </a:r>
            <a:r>
              <a:rPr lang="en-US" b="1" i="1" dirty="0">
                <a:sym typeface="Symbol"/>
              </a:rPr>
              <a:t>p</a:t>
            </a:r>
          </a:p>
          <a:p>
            <a:r>
              <a:rPr lang="en-US" dirty="0"/>
              <a:t>English example: "If my water is at absolute zero then the universe does not exist, thus my water must not be at absolute zero."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Fallacies</a:t>
            </a:r>
          </a:p>
        </p:txBody>
      </p:sp>
      <p:sp>
        <p:nvSpPr>
          <p:cNvPr id="3" name="Content Placeholder 2"/>
          <p:cNvSpPr>
            <a:spLocks noGrp="1"/>
          </p:cNvSpPr>
          <p:nvPr>
            <p:ph idx="1"/>
          </p:nvPr>
        </p:nvSpPr>
        <p:spPr/>
        <p:txBody>
          <a:bodyPr/>
          <a:lstStyle/>
          <a:p>
            <a:r>
              <a:rPr lang="en-US" dirty="0"/>
              <a:t>A </a:t>
            </a:r>
            <a:r>
              <a:rPr lang="en-US" b="1" dirty="0"/>
              <a:t>fallacy</a:t>
            </a:r>
            <a:r>
              <a:rPr lang="en-US" dirty="0"/>
              <a:t> is an argument that is not valid</a:t>
            </a:r>
          </a:p>
          <a:p>
            <a:r>
              <a:rPr lang="en-US" dirty="0"/>
              <a:t>It could mean that the conclusion is not true in only a single case in the truth table</a:t>
            </a:r>
          </a:p>
          <a:p>
            <a:r>
              <a:rPr lang="en-US" dirty="0"/>
              <a:t>But if the conclusion is ever false whenever all the premises are true, the argument is a fallacy</a:t>
            </a:r>
          </a:p>
          <a:p>
            <a:r>
              <a:rPr lang="en-US" dirty="0"/>
              <a:t>Most arguments presented by politicians are fallacies for one reason or another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fallacies</a:t>
            </a:r>
          </a:p>
        </p:txBody>
      </p:sp>
      <p:sp>
        <p:nvSpPr>
          <p:cNvPr id="3" name="Content Placeholder 2"/>
          <p:cNvSpPr>
            <a:spLocks noGrp="1"/>
          </p:cNvSpPr>
          <p:nvPr>
            <p:ph idx="1"/>
          </p:nvPr>
        </p:nvSpPr>
        <p:spPr/>
        <p:txBody>
          <a:bodyPr/>
          <a:lstStyle/>
          <a:p>
            <a:r>
              <a:rPr lang="en-US" dirty="0"/>
              <a:t>Converse error</a:t>
            </a:r>
          </a:p>
          <a:p>
            <a:pPr lvl="1"/>
            <a:r>
              <a:rPr lang="en-US" dirty="0"/>
              <a:t>If Joe sings a sad song, then Joe will make it better.</a:t>
            </a:r>
          </a:p>
          <a:p>
            <a:pPr lvl="1"/>
            <a:r>
              <a:rPr lang="en-US" dirty="0"/>
              <a:t>Joe makes it better.</a:t>
            </a:r>
          </a:p>
          <a:p>
            <a:pPr lvl="1"/>
            <a:r>
              <a:rPr lang="en-US" dirty="0"/>
              <a:t>Conclusion: Joe sings a sad song.  </a:t>
            </a:r>
            <a:r>
              <a:rPr lang="en-US" b="1" dirty="0">
                <a:solidFill>
                  <a:srgbClr val="FF0000"/>
                </a:solidFill>
              </a:rPr>
              <a:t>FALLACY</a:t>
            </a:r>
          </a:p>
          <a:p>
            <a:r>
              <a:rPr lang="en-US" dirty="0"/>
              <a:t>Inverse error</a:t>
            </a:r>
          </a:p>
          <a:p>
            <a:pPr lvl="1"/>
            <a:r>
              <a:rPr lang="en-US" dirty="0"/>
              <a:t>If you eat too much, you will get sick.</a:t>
            </a:r>
          </a:p>
          <a:p>
            <a:pPr lvl="1"/>
            <a:r>
              <a:rPr lang="en-US" dirty="0"/>
              <a:t>You are not eating too much.</a:t>
            </a:r>
          </a:p>
          <a:p>
            <a:pPr lvl="1"/>
            <a:r>
              <a:rPr lang="en-US" dirty="0"/>
              <a:t>Conclusion:  You will not get sick.  </a:t>
            </a:r>
            <a:r>
              <a:rPr lang="en-US" b="1" dirty="0">
                <a:solidFill>
                  <a:srgbClr val="FF0000"/>
                </a:solidFill>
              </a:rPr>
              <a:t>FALLACY</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Argument practice</a:t>
            </a:r>
          </a:p>
        </p:txBody>
      </p:sp>
      <p:sp>
        <p:nvSpPr>
          <p:cNvPr id="3" name="Content Placeholder 2"/>
          <p:cNvSpPr>
            <a:spLocks noGrp="1"/>
          </p:cNvSpPr>
          <p:nvPr>
            <p:ph idx="1"/>
          </p:nvPr>
        </p:nvSpPr>
        <p:spPr/>
        <p:txBody>
          <a:bodyPr>
            <a:normAutofit fontScale="92500"/>
          </a:bodyPr>
          <a:lstStyle/>
          <a:p>
            <a:r>
              <a:rPr lang="en-US" dirty="0"/>
              <a:t>First, convert the following statements into symbolic logic</a:t>
            </a:r>
          </a:p>
          <a:p>
            <a:pPr marL="971550" lvl="1" indent="-514350">
              <a:buFont typeface="+mj-lt"/>
              <a:buAutoNum type="alphaLcParenR"/>
            </a:pPr>
            <a:r>
              <a:rPr lang="en-US" dirty="0"/>
              <a:t>If this house is next to a lake, then the treasure is not in the kitchen.</a:t>
            </a:r>
          </a:p>
          <a:p>
            <a:pPr marL="971550" lvl="1" indent="-514350">
              <a:buFont typeface="+mj-lt"/>
              <a:buAutoNum type="alphaLcParenR"/>
            </a:pPr>
            <a:r>
              <a:rPr lang="en-US" dirty="0"/>
              <a:t>If the tree in the front yard is an elm, then the treasure is in the kitchen.</a:t>
            </a:r>
          </a:p>
          <a:p>
            <a:pPr marL="971550" lvl="1" indent="-514350">
              <a:buFont typeface="+mj-lt"/>
              <a:buAutoNum type="alphaLcParenR"/>
            </a:pPr>
            <a:r>
              <a:rPr lang="en-US" dirty="0"/>
              <a:t>This house is next to a lake.</a:t>
            </a:r>
          </a:p>
          <a:p>
            <a:pPr marL="971550" lvl="1" indent="-514350">
              <a:buFont typeface="+mj-lt"/>
              <a:buAutoNum type="alphaLcParenR"/>
            </a:pPr>
            <a:r>
              <a:rPr lang="en-US" dirty="0"/>
              <a:t>The tree in the front yard is an elm or the treasure is buried under the flagpole.</a:t>
            </a:r>
          </a:p>
          <a:p>
            <a:pPr marL="971550" lvl="1" indent="-514350">
              <a:buFont typeface="+mj-lt"/>
              <a:buAutoNum type="alphaLcParenR"/>
            </a:pPr>
            <a:r>
              <a:rPr lang="en-US" dirty="0"/>
              <a:t>If the tree in the back yard is an oak, then the treasure is in the garage.</a:t>
            </a:r>
          </a:p>
          <a:p>
            <a:r>
              <a:rPr lang="en-US" dirty="0"/>
              <a:t>Then, apply appropriate rules of inference to determine where the treasure is hidden</a:t>
            </a:r>
          </a:p>
        </p:txBody>
      </p:sp>
    </p:spTree>
    <p:extLst>
      <p:ext uri="{BB962C8B-B14F-4D97-AF65-F5344CB8AC3E}">
        <p14:creationId xmlns:p14="http://schemas.microsoft.com/office/powerpoint/2010/main" val="3329468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argument practice</a:t>
            </a:r>
          </a:p>
        </p:txBody>
      </p:sp>
      <p:sp>
        <p:nvSpPr>
          <p:cNvPr id="3" name="Content Placeholder 2"/>
          <p:cNvSpPr>
            <a:spLocks noGrp="1"/>
          </p:cNvSpPr>
          <p:nvPr>
            <p:ph idx="1"/>
          </p:nvPr>
        </p:nvSpPr>
        <p:spPr/>
        <p:txBody>
          <a:bodyPr>
            <a:normAutofit fontScale="70000" lnSpcReduction="20000"/>
          </a:bodyPr>
          <a:lstStyle/>
          <a:p>
            <a:r>
              <a:rPr lang="en-US" dirty="0"/>
              <a:t>First, convert the following statements about the murder of Lord Hazelton into symbolic logic</a:t>
            </a:r>
          </a:p>
          <a:p>
            <a:pPr marL="971550" lvl="1" indent="-514350">
              <a:buFont typeface="+mj-lt"/>
              <a:buAutoNum type="alphaLcParenR"/>
            </a:pPr>
            <a:r>
              <a:rPr lang="en-US" dirty="0"/>
              <a:t>Lord Hazelton was killed by a blow on the head with a brass candlestick.</a:t>
            </a:r>
          </a:p>
          <a:p>
            <a:pPr marL="971550" lvl="1" indent="-514350">
              <a:buFont typeface="+mj-lt"/>
              <a:buAutoNum type="alphaLcParenR"/>
            </a:pPr>
            <a:r>
              <a:rPr lang="en-US" dirty="0"/>
              <a:t>Either Lady Hazelton or a maid, Sara, was in the dining room at the time of the murder.</a:t>
            </a:r>
          </a:p>
          <a:p>
            <a:pPr marL="971550" lvl="1" indent="-514350">
              <a:buFont typeface="+mj-lt"/>
              <a:buAutoNum type="alphaLcParenR"/>
            </a:pPr>
            <a:r>
              <a:rPr lang="en-US" dirty="0"/>
              <a:t>If the cook was in the kitchen at the time of the murder, then the butler killed Lord Hazelton with a fatal dose of strychnine</a:t>
            </a:r>
          </a:p>
          <a:p>
            <a:pPr marL="971550" lvl="1" indent="-514350">
              <a:buFont typeface="+mj-lt"/>
              <a:buAutoNum type="alphaLcParenR"/>
            </a:pPr>
            <a:r>
              <a:rPr lang="en-US" dirty="0"/>
              <a:t>If Lady Hazelton was in the dining room at the time of the murder, then the chauffeur killed Lord Hazelton.</a:t>
            </a:r>
          </a:p>
          <a:p>
            <a:pPr marL="971550" lvl="1" indent="-514350">
              <a:buFont typeface="+mj-lt"/>
              <a:buAutoNum type="alphaLcParenR"/>
            </a:pPr>
            <a:r>
              <a:rPr lang="en-US" dirty="0"/>
              <a:t>If the cook was not in the kitchen at the time of the murder, then Sara was not in the dining room when the murder was committed.</a:t>
            </a:r>
          </a:p>
          <a:p>
            <a:pPr marL="971550" lvl="1" indent="-514350">
              <a:buFont typeface="+mj-lt"/>
              <a:buAutoNum type="alphaLcParenR"/>
            </a:pPr>
            <a:r>
              <a:rPr lang="en-US" dirty="0"/>
              <a:t>If Sara was in the dining room at the time the murder was committed, then the wine steward killed Lord Hazelton.</a:t>
            </a:r>
          </a:p>
          <a:p>
            <a:r>
              <a:rPr lang="en-US" dirty="0"/>
              <a:t>Then, apply appropriate rules of inference to determine who the murderer is (if possible), assuming only one cause of death</a:t>
            </a:r>
          </a:p>
        </p:txBody>
      </p:sp>
    </p:spTree>
    <p:extLst>
      <p:ext uri="{BB962C8B-B14F-4D97-AF65-F5344CB8AC3E}">
        <p14:creationId xmlns:p14="http://schemas.microsoft.com/office/powerpoint/2010/main" val="4076693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Upcoming</a:t>
            </a:r>
          </a:p>
        </p:txBody>
      </p:sp>
      <p:sp>
        <p:nvSpPr>
          <p:cNvPr id="2" name="Text Placeholder 1"/>
          <p:cNvSpPr>
            <a:spLocks noGrp="1"/>
          </p:cNvSpPr>
          <p:nvPr>
            <p:ph type="body" idx="1"/>
          </p:nvPr>
        </p:nvSpPr>
        <p:spPr/>
        <p:txBody>
          <a:bodyPr/>
          <a:lstStyle/>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time…</a:t>
            </a:r>
          </a:p>
        </p:txBody>
      </p:sp>
      <p:sp>
        <p:nvSpPr>
          <p:cNvPr id="3" name="Content Placeholder 2"/>
          <p:cNvSpPr>
            <a:spLocks noGrp="1"/>
          </p:cNvSpPr>
          <p:nvPr>
            <p:ph idx="1"/>
          </p:nvPr>
        </p:nvSpPr>
        <p:spPr/>
        <p:txBody>
          <a:bodyPr>
            <a:normAutofit/>
          </a:bodyPr>
          <a:lstStyle/>
          <a:p>
            <a:r>
              <a:rPr lang="en-US" dirty="0"/>
              <a:t>Predicate logic</a:t>
            </a:r>
          </a:p>
          <a:p>
            <a:pPr lvl="1"/>
            <a:r>
              <a:rPr lang="en-US" dirty="0"/>
              <a:t>Universal quantifier</a:t>
            </a:r>
          </a:p>
          <a:p>
            <a:pPr lvl="1"/>
            <a:r>
              <a:rPr lang="en-US" dirty="0"/>
              <a:t>Existential quantifier</a:t>
            </a:r>
          </a:p>
          <a:p>
            <a:r>
              <a:rPr lang="en-US" dirty="0"/>
              <a:t>Negated quantifiers</a:t>
            </a:r>
          </a:p>
          <a:p>
            <a:r>
              <a:rPr lang="en-US" dirty="0"/>
              <a:t>Multiple quantifiers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type="body" idx="1"/>
          </p:nvPr>
        </p:nvSpPr>
        <p:spPr/>
        <p:txBody>
          <a:bodyPr>
            <a:norm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Reminders</a:t>
            </a:r>
          </a:p>
        </p:txBody>
      </p:sp>
      <p:sp>
        <p:nvSpPr>
          <p:cNvPr id="5" name="Content Placeholder 4"/>
          <p:cNvSpPr>
            <a:spLocks noGrp="1"/>
          </p:cNvSpPr>
          <p:nvPr>
            <p:ph idx="1"/>
          </p:nvPr>
        </p:nvSpPr>
        <p:spPr/>
        <p:txBody>
          <a:bodyPr/>
          <a:lstStyle/>
          <a:p>
            <a:r>
              <a:rPr lang="en-US" dirty="0"/>
              <a:t>Read Sections 3.1, 3.2, and 3.3</a:t>
            </a:r>
          </a:p>
          <a:p>
            <a:r>
              <a:rPr lang="en-US"/>
              <a:t>Start </a:t>
            </a:r>
            <a:r>
              <a:rPr lang="en-US" dirty="0"/>
              <a:t>Assignment 1</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Assignment 1</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87201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Logical </a:t>
            </a:r>
            <a:r>
              <a:rPr lang="en-US" dirty="0" err="1"/>
              <a:t>warmup</a:t>
            </a:r>
            <a:endParaRPr lang="en-US" dirty="0"/>
          </a:p>
        </p:txBody>
      </p:sp>
      <p:sp>
        <p:nvSpPr>
          <p:cNvPr id="5" name="Content Placeholder 4"/>
          <p:cNvSpPr>
            <a:spLocks noGrp="1"/>
          </p:cNvSpPr>
          <p:nvPr>
            <p:ph idx="1"/>
          </p:nvPr>
        </p:nvSpPr>
        <p:spPr/>
        <p:txBody>
          <a:bodyPr>
            <a:noAutofit/>
          </a:bodyPr>
          <a:lstStyle/>
          <a:p>
            <a:r>
              <a:rPr lang="en-US" sz="2300" dirty="0"/>
              <a:t>A New Yorker loves falafel and has two favorite places for lunch: one in Brooklyn and one in the Bronx.</a:t>
            </a:r>
          </a:p>
          <a:p>
            <a:r>
              <a:rPr lang="en-US" sz="2300" dirty="0"/>
              <a:t>To visit the falafel place in Brooklyn he takes a train on the downtown side of the platform. To visit the falafel place in the Bronx he takes a train on the uptown side of the same platform.</a:t>
            </a:r>
          </a:p>
          <a:p>
            <a:r>
              <a:rPr lang="en-US" sz="2300" dirty="0"/>
              <a:t>Since he likes both restaurants equally well, he simply takes the first train that comes along. In this way, he lets chance determine whether he rides to the Bronx or to Brooklyn.</a:t>
            </a:r>
          </a:p>
          <a:p>
            <a:r>
              <a:rPr lang="en-US" sz="2300" dirty="0"/>
              <a:t>The man reaches the subway platform at a random moment around lunchtime. Brooklyn and Bronx trains arrive at the station equally often: every 10 minutes.</a:t>
            </a:r>
          </a:p>
          <a:p>
            <a:r>
              <a:rPr lang="en-US" sz="2300" dirty="0"/>
              <a:t>Yet for some obscure reason he finds himself spending most of his time at the falafel place in Brooklyn. In fact, on the average, he goes there nine times out of 10.</a:t>
            </a:r>
          </a:p>
          <a:p>
            <a:r>
              <a:rPr lang="en-US" sz="2300" dirty="0"/>
              <a:t>Why do the odds so heavily favor Brooklyn?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361B97-15E2-4C3A-9C37-51C80978108F}"/>
              </a:ext>
            </a:extLst>
          </p:cNvPr>
          <p:cNvSpPr>
            <a:spLocks noGrp="1"/>
          </p:cNvSpPr>
          <p:nvPr>
            <p:ph type="title"/>
          </p:nvPr>
        </p:nvSpPr>
        <p:spPr/>
        <p:txBody>
          <a:bodyPr/>
          <a:lstStyle/>
          <a:p>
            <a:r>
              <a:rPr lang="en-US" dirty="0"/>
              <a:t>Back to Implications</a:t>
            </a:r>
          </a:p>
        </p:txBody>
      </p:sp>
      <p:sp>
        <p:nvSpPr>
          <p:cNvPr id="5" name="Text Placeholder 4">
            <a:extLst>
              <a:ext uri="{FF2B5EF4-FFF2-40B4-BE49-F238E27FC236}">
                <a16:creationId xmlns:a16="http://schemas.microsoft.com/office/drawing/2014/main" id="{34C12C73-F6EB-4E37-9AF4-A93CA6D75F9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73713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Necessary and sufficient</a:t>
            </a:r>
          </a:p>
        </p:txBody>
      </p:sp>
      <p:sp>
        <p:nvSpPr>
          <p:cNvPr id="3" name="Content Placeholder 2"/>
          <p:cNvSpPr>
            <a:spLocks noGrp="1"/>
          </p:cNvSpPr>
          <p:nvPr>
            <p:ph idx="1"/>
          </p:nvPr>
        </p:nvSpPr>
        <p:spPr/>
        <p:txBody>
          <a:bodyPr>
            <a:normAutofit/>
          </a:bodyPr>
          <a:lstStyle/>
          <a:p>
            <a:r>
              <a:rPr lang="en-US" dirty="0"/>
              <a:t>One note about implications and wording them:</a:t>
            </a:r>
          </a:p>
          <a:p>
            <a:pPr lvl="1"/>
            <a:r>
              <a:rPr lang="en-US" b="1" i="1" dirty="0"/>
              <a:t>p</a:t>
            </a:r>
            <a:r>
              <a:rPr lang="en-US" dirty="0"/>
              <a:t> is a </a:t>
            </a:r>
            <a:r>
              <a:rPr lang="en-US" b="1" dirty="0"/>
              <a:t>sufficient condition</a:t>
            </a:r>
            <a:r>
              <a:rPr lang="en-US" dirty="0"/>
              <a:t> for </a:t>
            </a:r>
            <a:r>
              <a:rPr lang="en-US" b="1" i="1" dirty="0"/>
              <a:t>q</a:t>
            </a:r>
            <a:r>
              <a:rPr lang="en-US" dirty="0"/>
              <a:t> means </a:t>
            </a:r>
            <a:r>
              <a:rPr lang="en-US" b="1" i="1" dirty="0"/>
              <a:t>p</a:t>
            </a:r>
            <a:r>
              <a:rPr lang="en-US" dirty="0"/>
              <a:t> </a:t>
            </a:r>
            <a:r>
              <a:rPr lang="en-US" dirty="0">
                <a:sym typeface="Symbol"/>
              </a:rPr>
              <a:t></a:t>
            </a:r>
            <a:r>
              <a:rPr lang="en-US" dirty="0"/>
              <a:t> </a:t>
            </a:r>
            <a:r>
              <a:rPr lang="en-US" b="1" i="1" dirty="0"/>
              <a:t>q</a:t>
            </a:r>
          </a:p>
          <a:p>
            <a:pPr lvl="1"/>
            <a:r>
              <a:rPr lang="en-US" b="1" i="1" dirty="0"/>
              <a:t>p</a:t>
            </a:r>
            <a:r>
              <a:rPr lang="en-US" dirty="0"/>
              <a:t> is a </a:t>
            </a:r>
            <a:r>
              <a:rPr lang="en-US" b="1" dirty="0"/>
              <a:t>necessary condition</a:t>
            </a:r>
            <a:r>
              <a:rPr lang="en-US" dirty="0"/>
              <a:t> for </a:t>
            </a:r>
            <a:r>
              <a:rPr lang="en-US" b="1" i="1" dirty="0"/>
              <a:t>q</a:t>
            </a:r>
            <a:r>
              <a:rPr lang="en-US" dirty="0"/>
              <a:t> means </a:t>
            </a:r>
            <a:r>
              <a:rPr lang="en-US" b="1" i="1" dirty="0"/>
              <a:t>q</a:t>
            </a:r>
            <a:r>
              <a:rPr lang="en-US" dirty="0"/>
              <a:t> </a:t>
            </a:r>
            <a:r>
              <a:rPr lang="en-US" dirty="0">
                <a:sym typeface="Symbol"/>
              </a:rPr>
              <a:t></a:t>
            </a:r>
            <a:r>
              <a:rPr lang="en-US" dirty="0"/>
              <a:t> </a:t>
            </a:r>
            <a:r>
              <a:rPr lang="en-US" b="1" i="1" dirty="0"/>
              <a:t>p</a:t>
            </a:r>
          </a:p>
          <a:p>
            <a:r>
              <a:rPr lang="en-US" dirty="0"/>
              <a:t>This nomenclature is a touch counterintuitive</a:t>
            </a:r>
          </a:p>
          <a:p>
            <a:r>
              <a:rPr lang="en-US" dirty="0"/>
              <a:t>Think of it this way:</a:t>
            </a:r>
          </a:p>
          <a:p>
            <a:pPr lvl="1"/>
            <a:r>
              <a:rPr lang="en-US" b="1" i="1" dirty="0"/>
              <a:t>p</a:t>
            </a:r>
            <a:r>
              <a:rPr lang="en-US" dirty="0"/>
              <a:t> </a:t>
            </a:r>
            <a:r>
              <a:rPr lang="en-US" dirty="0">
                <a:sym typeface="Symbol"/>
              </a:rPr>
              <a:t></a:t>
            </a:r>
            <a:r>
              <a:rPr lang="en-US" dirty="0"/>
              <a:t> </a:t>
            </a:r>
            <a:r>
              <a:rPr lang="en-US" b="1" i="1" dirty="0"/>
              <a:t>q </a:t>
            </a:r>
            <a:r>
              <a:rPr lang="en-US" dirty="0"/>
              <a:t>means that </a:t>
            </a:r>
            <a:r>
              <a:rPr lang="en-US" b="1" i="1" dirty="0"/>
              <a:t>p</a:t>
            </a:r>
            <a:r>
              <a:rPr lang="en-US" dirty="0"/>
              <a:t> is enough to get you </a:t>
            </a:r>
            <a:r>
              <a:rPr lang="en-US" b="1" i="1" dirty="0"/>
              <a:t>q</a:t>
            </a:r>
            <a:r>
              <a:rPr lang="en-US" dirty="0"/>
              <a:t>, but there might be other things that will get you </a:t>
            </a:r>
            <a:r>
              <a:rPr lang="en-US" b="1" i="1" dirty="0"/>
              <a:t>q</a:t>
            </a:r>
          </a:p>
          <a:p>
            <a:pPr lvl="1"/>
            <a:r>
              <a:rPr lang="en-US" b="1" i="1" dirty="0"/>
              <a:t>q</a:t>
            </a:r>
            <a:r>
              <a:rPr lang="en-US" dirty="0"/>
              <a:t> </a:t>
            </a:r>
            <a:r>
              <a:rPr lang="en-US" dirty="0">
                <a:sym typeface="Symbol"/>
              </a:rPr>
              <a:t></a:t>
            </a:r>
            <a:r>
              <a:rPr lang="en-US" dirty="0"/>
              <a:t> </a:t>
            </a:r>
            <a:r>
              <a:rPr lang="en-US" b="1" i="1" dirty="0"/>
              <a:t>p</a:t>
            </a:r>
            <a:r>
              <a:rPr lang="en-US" dirty="0"/>
              <a:t> means that, since you automatically get </a:t>
            </a:r>
            <a:r>
              <a:rPr lang="en-US" b="1" i="1" dirty="0"/>
              <a:t>p</a:t>
            </a:r>
            <a:r>
              <a:rPr lang="en-US" dirty="0"/>
              <a:t> when you've got </a:t>
            </a:r>
            <a:r>
              <a:rPr lang="en-US" b="1" i="1" dirty="0"/>
              <a:t>q</a:t>
            </a:r>
            <a:r>
              <a:rPr lang="en-US" dirty="0"/>
              <a:t>, there's no way to have </a:t>
            </a:r>
            <a:r>
              <a:rPr lang="en-US" b="1" i="1" dirty="0"/>
              <a:t>q</a:t>
            </a:r>
            <a:r>
              <a:rPr lang="en-US" dirty="0"/>
              <a:t> without </a:t>
            </a:r>
            <a:r>
              <a:rPr lang="en-US" b="1" i="1" dirty="0"/>
              <a:t>p</a:t>
            </a:r>
          </a:p>
        </p:txBody>
      </p:sp>
    </p:spTree>
    <p:extLst>
      <p:ext uri="{BB962C8B-B14F-4D97-AF65-F5344CB8AC3E}">
        <p14:creationId xmlns:p14="http://schemas.microsoft.com/office/powerpoint/2010/main" val="2263179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Why is implication used that way?</a:t>
            </a:r>
          </a:p>
        </p:txBody>
      </p:sp>
      <p:sp>
        <p:nvSpPr>
          <p:cNvPr id="3" name="Content Placeholder 2"/>
          <p:cNvSpPr>
            <a:spLocks noGrp="1"/>
          </p:cNvSpPr>
          <p:nvPr>
            <p:ph idx="1"/>
          </p:nvPr>
        </p:nvSpPr>
        <p:spPr/>
        <p:txBody>
          <a:bodyPr>
            <a:normAutofit fontScale="92500" lnSpcReduction="10000"/>
          </a:bodyPr>
          <a:lstStyle/>
          <a:p>
            <a:r>
              <a:rPr lang="en-US" b="1" i="1" dirty="0"/>
              <a:t>p</a:t>
            </a:r>
            <a:r>
              <a:rPr lang="en-US" dirty="0"/>
              <a:t> </a:t>
            </a:r>
            <a:r>
              <a:rPr lang="en-US" dirty="0">
                <a:sym typeface="Symbol"/>
              </a:rPr>
              <a:t></a:t>
            </a:r>
            <a:r>
              <a:rPr lang="en-US" dirty="0"/>
              <a:t> </a:t>
            </a:r>
            <a:r>
              <a:rPr lang="en-US" b="1" i="1" dirty="0"/>
              <a:t>q</a:t>
            </a:r>
            <a:r>
              <a:rPr lang="en-US" dirty="0"/>
              <a:t> is true when:</a:t>
            </a:r>
          </a:p>
          <a:p>
            <a:pPr lvl="1"/>
            <a:r>
              <a:rPr lang="en-US" b="1" i="1" dirty="0"/>
              <a:t>p</a:t>
            </a:r>
            <a:r>
              <a:rPr lang="en-US" dirty="0"/>
              <a:t> is true and </a:t>
            </a:r>
            <a:r>
              <a:rPr lang="en-US" b="1" i="1" dirty="0"/>
              <a:t>q</a:t>
            </a:r>
            <a:r>
              <a:rPr lang="en-US" dirty="0"/>
              <a:t> is true</a:t>
            </a:r>
          </a:p>
          <a:p>
            <a:pPr lvl="1"/>
            <a:r>
              <a:rPr lang="en-US" b="1" i="1" dirty="0"/>
              <a:t>p</a:t>
            </a:r>
            <a:r>
              <a:rPr lang="en-US" dirty="0"/>
              <a:t> is false </a:t>
            </a:r>
          </a:p>
          <a:p>
            <a:r>
              <a:rPr lang="en-US" dirty="0"/>
              <a:t>Why?</a:t>
            </a:r>
          </a:p>
          <a:p>
            <a:r>
              <a:rPr lang="en-US" dirty="0"/>
              <a:t>For the whole implication to be true, the conclusion </a:t>
            </a:r>
            <a:r>
              <a:rPr lang="en-US" b="1" dirty="0"/>
              <a:t>must</a:t>
            </a:r>
            <a:r>
              <a:rPr lang="en-US" dirty="0"/>
              <a:t> always be true when the hypothesis is true</a:t>
            </a:r>
          </a:p>
          <a:p>
            <a:r>
              <a:rPr lang="en-US" dirty="0"/>
              <a:t>If the hypothesis is false, it doesn't matter what the conclusion is</a:t>
            </a:r>
          </a:p>
          <a:p>
            <a:r>
              <a:rPr lang="en-US" dirty="0"/>
              <a:t>"If I punch the tooth fairy in the face, I will be Emperor of the World"</a:t>
            </a:r>
          </a:p>
          <a:p>
            <a:r>
              <a:rPr lang="en-US" dirty="0"/>
              <a:t>What's the negation of an implication?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Contrapositive</a:t>
            </a:r>
            <a:endParaRPr lang="en-US" dirty="0"/>
          </a:p>
        </p:txBody>
      </p:sp>
      <p:sp>
        <p:nvSpPr>
          <p:cNvPr id="3" name="Content Placeholder 2"/>
          <p:cNvSpPr>
            <a:spLocks noGrp="1"/>
          </p:cNvSpPr>
          <p:nvPr>
            <p:ph idx="1"/>
          </p:nvPr>
        </p:nvSpPr>
        <p:spPr/>
        <p:txBody>
          <a:bodyPr/>
          <a:lstStyle/>
          <a:p>
            <a:r>
              <a:rPr lang="en-US" dirty="0"/>
              <a:t>Given a conditional statement </a:t>
            </a:r>
            <a:r>
              <a:rPr lang="en-US" b="1" i="1" dirty="0"/>
              <a:t>p</a:t>
            </a:r>
            <a:r>
              <a:rPr lang="en-US" dirty="0"/>
              <a:t> </a:t>
            </a:r>
            <a:r>
              <a:rPr lang="en-US" dirty="0">
                <a:sym typeface="Symbol"/>
              </a:rPr>
              <a:t></a:t>
            </a:r>
            <a:r>
              <a:rPr lang="en-US" dirty="0"/>
              <a:t> </a:t>
            </a:r>
            <a:r>
              <a:rPr lang="en-US" b="1" i="1" dirty="0"/>
              <a:t>q</a:t>
            </a:r>
            <a:r>
              <a:rPr lang="en-US" dirty="0"/>
              <a:t>, its </a:t>
            </a:r>
            <a:r>
              <a:rPr lang="en-US" b="1" dirty="0" err="1"/>
              <a:t>contrapositive</a:t>
            </a:r>
            <a:r>
              <a:rPr lang="en-US" dirty="0"/>
              <a:t> is ~</a:t>
            </a:r>
            <a:r>
              <a:rPr lang="en-US" b="1" i="1" dirty="0"/>
              <a:t>q</a:t>
            </a:r>
            <a:r>
              <a:rPr lang="en-US" dirty="0"/>
              <a:t> </a:t>
            </a:r>
            <a:r>
              <a:rPr lang="en-US" dirty="0">
                <a:sym typeface="Symbol"/>
              </a:rPr>
              <a:t></a:t>
            </a:r>
            <a:r>
              <a:rPr lang="en-US" dirty="0"/>
              <a:t> ~</a:t>
            </a:r>
            <a:r>
              <a:rPr lang="en-US" b="1" i="1" dirty="0"/>
              <a:t>p</a:t>
            </a:r>
          </a:p>
          <a:p>
            <a:r>
              <a:rPr lang="en-US" dirty="0"/>
              <a:t>Conditional:</a:t>
            </a:r>
          </a:p>
          <a:p>
            <a:pPr lvl="1">
              <a:buNone/>
            </a:pPr>
            <a:r>
              <a:rPr lang="en-US" dirty="0"/>
              <a:t>"If a murderer cuts off my head, then I will be dead."</a:t>
            </a:r>
          </a:p>
          <a:p>
            <a:r>
              <a:rPr lang="en-US" dirty="0" err="1"/>
              <a:t>Contrapositive</a:t>
            </a:r>
            <a:r>
              <a:rPr lang="en-US" dirty="0"/>
              <a:t>:</a:t>
            </a:r>
          </a:p>
          <a:p>
            <a:pPr lvl="1">
              <a:buNone/>
            </a:pPr>
            <a:r>
              <a:rPr lang="en-US" dirty="0"/>
              <a:t>"If I am not dead, then a murderer did not cut off my head."</a:t>
            </a:r>
          </a:p>
          <a:p>
            <a:r>
              <a:rPr lang="en-US" dirty="0"/>
              <a:t>What's the relationship between a conditional and its contrapositive?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3796</TotalTime>
  <Words>1723</Words>
  <Application>Microsoft Office PowerPoint</Application>
  <PresentationFormat>Widescreen</PresentationFormat>
  <Paragraphs>224</Paragraphs>
  <Slides>30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Arial</vt:lpstr>
      <vt:lpstr>Calibri</vt:lpstr>
      <vt:lpstr>Corbel</vt:lpstr>
      <vt:lpstr>Symbol</vt:lpstr>
      <vt:lpstr>Wingdings</vt:lpstr>
      <vt:lpstr>Wingdings 2</vt:lpstr>
      <vt:lpstr>Wingdings 3</vt:lpstr>
      <vt:lpstr>Module</vt:lpstr>
      <vt:lpstr>COMP 2230</vt:lpstr>
      <vt:lpstr>Last time</vt:lpstr>
      <vt:lpstr>Questions?</vt:lpstr>
      <vt:lpstr>Assignment 1</vt:lpstr>
      <vt:lpstr>Logical warmup</vt:lpstr>
      <vt:lpstr>Back to Implications</vt:lpstr>
      <vt:lpstr>Necessary and sufficient</vt:lpstr>
      <vt:lpstr>Why is implication used that way?</vt:lpstr>
      <vt:lpstr>Contrapositive</vt:lpstr>
      <vt:lpstr>Converse and inverse</vt:lpstr>
      <vt:lpstr>Biconditional</vt:lpstr>
      <vt:lpstr>Laws of Boolean algebra</vt:lpstr>
      <vt:lpstr>Arguments</vt:lpstr>
      <vt:lpstr>Arguments</vt:lpstr>
      <vt:lpstr>Examples</vt:lpstr>
      <vt:lpstr>Common argument tools</vt:lpstr>
      <vt:lpstr>Generalization</vt:lpstr>
      <vt:lpstr>Specialization</vt:lpstr>
      <vt:lpstr>Conjunction</vt:lpstr>
      <vt:lpstr>Elimination</vt:lpstr>
      <vt:lpstr>Transitivity</vt:lpstr>
      <vt:lpstr>Division into cases</vt:lpstr>
      <vt:lpstr>Contradiction Rule</vt:lpstr>
      <vt:lpstr>Fallacies</vt:lpstr>
      <vt:lpstr>Common fallacies</vt:lpstr>
      <vt:lpstr>Argument practice</vt:lpstr>
      <vt:lpstr>More argument practice</vt:lpstr>
      <vt:lpstr>Upcoming</vt:lpstr>
      <vt:lpstr>Next time…</vt:lpstr>
      <vt:lpstr>Reminders</vt:lpstr>
    </vt:vector>
  </TitlesOfParts>
  <Company>Elizabethtown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CS121</dc:title>
  <dc:creator>your username</dc:creator>
  <cp:lastModifiedBy>Wittman, Barry</cp:lastModifiedBy>
  <cp:revision>260</cp:revision>
  <dcterms:created xsi:type="dcterms:W3CDTF">2009-08-24T20:26:10Z</dcterms:created>
  <dcterms:modified xsi:type="dcterms:W3CDTF">2026-01-12T17:43:36Z</dcterms:modified>
</cp:coreProperties>
</file>